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1" r:id="rId3"/>
    <p:sldId id="312" r:id="rId4"/>
    <p:sldId id="313" r:id="rId5"/>
    <p:sldId id="287" r:id="rId6"/>
    <p:sldId id="278" r:id="rId7"/>
    <p:sldId id="317" r:id="rId8"/>
    <p:sldId id="3264" r:id="rId9"/>
    <p:sldId id="3317" r:id="rId10"/>
    <p:sldId id="3318" r:id="rId11"/>
    <p:sldId id="3319" r:id="rId12"/>
    <p:sldId id="299" r:id="rId13"/>
    <p:sldId id="269" r:id="rId14"/>
    <p:sldId id="3314" r:id="rId15"/>
    <p:sldId id="3315" r:id="rId16"/>
    <p:sldId id="3316" r:id="rId17"/>
    <p:sldId id="316" r:id="rId18"/>
    <p:sldId id="3290" r:id="rId19"/>
    <p:sldId id="258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AD0C2D4B-0E4F-482B-9873-3484CF97D74E}">
          <p14:sldIdLst>
            <p14:sldId id="312"/>
            <p14:sldId id="313"/>
            <p14:sldId id="278"/>
            <p14:sldId id="317"/>
            <p14:sldId id="3264"/>
            <p14:sldId id="3317"/>
            <p14:sldId id="3318"/>
            <p14:sldId id="3319"/>
            <p14:sldId id="299"/>
            <p14:sldId id="3314"/>
            <p14:sldId id="3315"/>
            <p14:sldId id="3316"/>
            <p14:sldId id="316"/>
            <p14:sldId id="3290"/>
            <p14:sldId id="287"/>
            <p14:sldId id="269"/>
            <p14:sldId id="311"/>
            <p14:sldId id="258"/>
          </p14:sldIdLst>
        </p14:section>
        <p14:section name="纯文字页面" id="{EC69BC12-77E2-43F2-8759-60926836ECD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2A9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8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6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14" name="文本占位符 113"/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17" name="矩形 116"/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日期占位符 3"/>
          <p:cNvSpPr txBox="1"/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厚德、博学、求实、创新</a:t>
            </a:r>
            <a:endParaRPr lang="en-US" altLang="zh-CN" dirty="0"/>
          </a:p>
        </p:txBody>
      </p:sp>
      <p:sp>
        <p:nvSpPr>
          <p:cNvPr id="116" name="图片占位符 115"/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30" name="任意形状 229"/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12" y="-175585"/>
            <a:ext cx="2988578" cy="16810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 userDrawn="1"/>
        </p:nvGrpSpPr>
        <p:grpSpPr>
          <a:xfrm>
            <a:off x="6095853" y="1316255"/>
            <a:ext cx="5292872" cy="2471738"/>
            <a:chOff x="6095853" y="1170205"/>
            <a:chExt cx="5292872" cy="2471738"/>
          </a:xfrm>
        </p:grpSpPr>
        <p:sp>
          <p:nvSpPr>
            <p:cNvPr id="119" name="矩形 118"/>
            <p:cNvSpPr/>
            <p:nvPr/>
          </p:nvSpPr>
          <p:spPr>
            <a:xfrm>
              <a:off x="6096000" y="1170205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11273206" y="1170205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11273206" y="3531894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6095853" y="1170205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6095853" y="3531894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03128" y="3786298"/>
            <a:ext cx="5292872" cy="2473432"/>
            <a:chOff x="803128" y="3640248"/>
            <a:chExt cx="5292872" cy="2473432"/>
          </a:xfrm>
        </p:grpSpPr>
        <p:sp>
          <p:nvSpPr>
            <p:cNvPr id="125" name="矩形 124"/>
            <p:cNvSpPr/>
            <p:nvPr/>
          </p:nvSpPr>
          <p:spPr>
            <a:xfrm>
              <a:off x="803275" y="3640248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5980481" y="3641942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5980481" y="6003631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03128" y="3641942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803128" y="6003631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224588" y="1423851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31863" y="3897796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2792280" y="1955776"/>
            <a:ext cx="1310061" cy="1186205"/>
            <a:chOff x="5772150" y="157163"/>
            <a:chExt cx="583834" cy="528637"/>
          </a:xfrm>
        </p:grpSpPr>
        <p:sp>
          <p:nvSpPr>
            <p:cNvPr id="113" name="燕尾形 112"/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/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/>
          <p:cNvGrpSpPr/>
          <p:nvPr userDrawn="1"/>
        </p:nvGrpSpPr>
        <p:grpSpPr>
          <a:xfrm flipH="1">
            <a:off x="8087334" y="4580124"/>
            <a:ext cx="1310061" cy="1186205"/>
            <a:chOff x="5772150" y="157163"/>
            <a:chExt cx="583834" cy="528637"/>
          </a:xfrm>
        </p:grpSpPr>
        <p:sp>
          <p:nvSpPr>
            <p:cNvPr id="116" name="燕尾形 115"/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/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0" name="图形 1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131" name="组合 130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32" name="矩形 131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矩形 132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矩形 133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5" name="矩形 134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/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/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/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/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/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pic>
        <p:nvPicPr>
          <p:cNvPr id="112" name="图形 1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113" name="组合 112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20" name="矩形 119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03275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23568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043861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109" name="图形 10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111" name="组合 110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12" name="矩形 111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矩形 113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矩形 114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矩形 115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 userDrawn="1"/>
        </p:nvGrpSpPr>
        <p:grpSpPr>
          <a:xfrm flipH="1">
            <a:off x="5208336" y="4040440"/>
            <a:ext cx="804808" cy="2020022"/>
            <a:chOff x="803275" y="1324069"/>
            <a:chExt cx="804808" cy="2020022"/>
          </a:xfrm>
        </p:grpSpPr>
        <p:sp>
          <p:nvSpPr>
            <p:cNvPr id="112" name="矩形 111"/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3" name="直线连接符 112"/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/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/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 userDrawn="1"/>
        </p:nvGrpSpPr>
        <p:grpSpPr>
          <a:xfrm flipH="1">
            <a:off x="10599834" y="4040440"/>
            <a:ext cx="804808" cy="2020022"/>
            <a:chOff x="803275" y="1324069"/>
            <a:chExt cx="804808" cy="2020022"/>
          </a:xfrm>
        </p:grpSpPr>
        <p:sp>
          <p:nvSpPr>
            <p:cNvPr id="120" name="矩形 119"/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1" name="直线连接符 120"/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/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/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 userDrawn="1"/>
        </p:nvGrpSpPr>
        <p:grpSpPr>
          <a:xfrm>
            <a:off x="6187279" y="1324069"/>
            <a:ext cx="804808" cy="2020022"/>
            <a:chOff x="803275" y="1324069"/>
            <a:chExt cx="804808" cy="2020022"/>
          </a:xfrm>
        </p:grpSpPr>
        <p:sp>
          <p:nvSpPr>
            <p:cNvPr id="125" name="矩形 124"/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直线连接符 125"/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/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/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 userDrawn="1"/>
        </p:nvGrpSpPr>
        <p:grpSpPr>
          <a:xfrm>
            <a:off x="795392" y="1324069"/>
            <a:ext cx="804808" cy="2020022"/>
            <a:chOff x="803275" y="1324069"/>
            <a:chExt cx="804808" cy="2020022"/>
          </a:xfrm>
        </p:grpSpPr>
        <p:sp>
          <p:nvSpPr>
            <p:cNvPr id="130" name="矩形 129"/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1" name="直线连接符 130"/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/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/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/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/>
          <p:cNvSpPr>
            <a:spLocks noGrp="1"/>
          </p:cNvSpPr>
          <p:nvPr>
            <p:ph type="pic" sz="quarter" idx="12"/>
          </p:nvPr>
        </p:nvSpPr>
        <p:spPr>
          <a:xfrm>
            <a:off x="810621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6218272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34" name="图形 1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135" name="组合 134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36" name="矩形 135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7" name="矩形 136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8" name="矩形 137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矩形 138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湖工PPT演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A0C0-55AF-42AF-8EB2-D002AFE56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6BCA-CFF6-4E13-8228-B36EC4F3B70A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人的照片上写着字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66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更多资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78B6-6608-4489-9595-EDC3AADEC4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9587-F4B5-4484-AF8E-8AF7C684CA98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56697" y="4473802"/>
            <a:ext cx="5257800" cy="1841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添加小</a:t>
            </a:r>
            <a:r>
              <a:rPr lang="en-US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</a:t>
            </a:r>
            <a:endParaRPr lang="en-US" altLang="zh-CN" sz="4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学习更多干货知识</a:t>
            </a:r>
            <a:endParaRPr lang="zh-CN" altLang="en-US" sz="4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8" name="图片 7" descr="图片包含 游戏机, 钟表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000" y1="31111" x2="34352" y2="25602"/>
                        <a14:foregroundMark x1="34352" y1="25602" x2="48796" y2="25278"/>
                        <a14:foregroundMark x1="48796" y1="25278" x2="63889" y2="26111"/>
                        <a14:foregroundMark x1="63889" y1="26111" x2="75093" y2="30509"/>
                        <a14:foregroundMark x1="75093" y1="30509" x2="80556" y2="61852"/>
                        <a14:foregroundMark x1="80556" y1="61852" x2="79537" y2="68935"/>
                        <a14:foregroundMark x1="79537" y1="68935" x2="65556" y2="72778"/>
                        <a14:foregroundMark x1="65556" y1="72778" x2="34259" y2="73704"/>
                        <a14:foregroundMark x1="34259" y1="73704" x2="20370" y2="70093"/>
                        <a14:foregroundMark x1="20370" y1="70093" x2="21111" y2="40000"/>
                        <a14:foregroundMark x1="21111" y1="40000" x2="24444" y2="33148"/>
                        <a14:foregroundMark x1="24444" y1="33148" x2="38426" y2="31019"/>
                        <a14:foregroundMark x1="38426" y1="31019" x2="52778" y2="34259"/>
                        <a14:foregroundMark x1="52778" y1="34259" x2="40556" y2="40231"/>
                        <a14:foregroundMark x1="40556" y1="40231" x2="41111" y2="57870"/>
                        <a14:foregroundMark x1="41111" y1="57870" x2="35556" y2="63333"/>
                        <a14:foregroundMark x1="75556" y1="27222" x2="77222" y2="30556"/>
                        <a14:foregroundMark x1="83056" y1="27315" x2="84352" y2="61065"/>
                        <a14:foregroundMark x1="84352" y1="26481" x2="84352" y2="26481"/>
                        <a14:foregroundMark x1="83519" y1="24167" x2="83519" y2="24167"/>
                        <a14:foregroundMark x1="47685" y1="21065" x2="47685" y2="21065"/>
                        <a14:foregroundMark x1="45185" y1="21065" x2="45185" y2="21065"/>
                        <a14:foregroundMark x1="48889" y1="20417" x2="44352" y2="23148"/>
                        <a14:foregroundMark x1="50185" y1="20231" x2="54722" y2="24583"/>
                        <a14:foregroundMark x1="34722" y1="25648" x2="19167" y2="25648"/>
                        <a14:foregroundMark x1="19167" y1="25648" x2="15185" y2="40231"/>
                        <a14:foregroundMark x1="16389" y1="43565" x2="15185" y2="55648"/>
                        <a14:foregroundMark x1="15556" y1="59398" x2="16852" y2="67083"/>
                        <a14:foregroundMark x1="16852" y1="67083" x2="22685" y2="73333"/>
                        <a14:foregroundMark x1="15185" y1="73565" x2="18519" y2="73750"/>
                        <a14:foregroundMark x1="13519" y1="74583" x2="13519" y2="74583"/>
                        <a14:foregroundMark x1="12870" y1="75463" x2="12870" y2="75463"/>
                        <a14:foregroundMark x1="14907" y1="24769" x2="14907" y2="24769"/>
                        <a14:foregroundMark x1="14259" y1="24213" x2="14259" y2="24213"/>
                        <a14:foregroundMark x1="13333" y1="24120" x2="13333" y2="24120"/>
                        <a14:foregroundMark x1="46019" y1="19120" x2="46019" y2="19120"/>
                        <a14:foregroundMark x1="50185" y1="18426" x2="50185" y2="18426"/>
                        <a14:foregroundMark x1="52037" y1="18657" x2="52037" y2="18657"/>
                        <a14:backgroundMark x1="60463" y1="22222" x2="60463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3" y="-559209"/>
            <a:ext cx="3228447" cy="645689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6277503" y="4473802"/>
            <a:ext cx="5257800" cy="1841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扫码进群</a:t>
            </a:r>
            <a:endParaRPr lang="en-US" altLang="zh-CN" sz="4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获取最新</a:t>
            </a:r>
            <a:r>
              <a:rPr lang="en-US" altLang="zh-CN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PPT</a:t>
            </a:r>
            <a:r>
              <a:rPr lang="zh-CN" altLang="en-US" sz="4000" spc="3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资源</a:t>
            </a:r>
            <a:endParaRPr lang="zh-CN" altLang="en-US" sz="4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0" name="图片 9" descr="图片包含 游戏机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102" b="76481" l="12778" r="86667">
                        <a14:foregroundMark x1="16111" y1="26204" x2="21667" y2="74074"/>
                        <a14:foregroundMark x1="21667" y1="74074" x2="33056" y2="74028"/>
                        <a14:foregroundMark x1="33056" y1="74028" x2="57963" y2="74491"/>
                        <a14:foregroundMark x1="57963" y1="74491" x2="72130" y2="74306"/>
                        <a14:foregroundMark x1="72130" y1="74306" x2="82593" y2="71435"/>
                        <a14:foregroundMark x1="82593" y1="71435" x2="85556" y2="64769"/>
                        <a14:foregroundMark x1="85556" y1="64769" x2="82222" y2="27176"/>
                        <a14:foregroundMark x1="82222" y1="27176" x2="69444" y2="25648"/>
                        <a14:foregroundMark x1="69444" y1="25648" x2="17407" y2="25926"/>
                        <a14:foregroundMark x1="17407" y1="25926" x2="28981" y2="28009"/>
                        <a14:foregroundMark x1="28981" y1="28009" x2="45185" y2="27546"/>
                        <a14:foregroundMark x1="45185" y1="27546" x2="69815" y2="28935"/>
                        <a14:foregroundMark x1="69815" y1="28935" x2="66296" y2="34676"/>
                        <a14:foregroundMark x1="66296" y1="34676" x2="23148" y2="34861"/>
                        <a14:foregroundMark x1="23148" y1="34861" x2="42685" y2="40046"/>
                        <a14:foregroundMark x1="42685" y1="40046" x2="73148" y2="40185"/>
                        <a14:foregroundMark x1="73148" y1="40185" x2="84537" y2="42731"/>
                        <a14:foregroundMark x1="84537" y1="42731" x2="31019" y2="49398"/>
                        <a14:foregroundMark x1="31019" y1="49398" x2="42685" y2="54491"/>
                        <a14:foregroundMark x1="42685" y1="54491" x2="56111" y2="54954"/>
                        <a14:foregroundMark x1="56111" y1="54954" x2="68611" y2="59028"/>
                        <a14:foregroundMark x1="68611" y1="59028" x2="68981" y2="65787"/>
                        <a14:foregroundMark x1="68981" y1="65787" x2="55833" y2="67778"/>
                        <a14:foregroundMark x1="55833" y1="67778" x2="30000" y2="65787"/>
                        <a14:foregroundMark x1="30000" y1="65787" x2="40556" y2="69259"/>
                        <a14:foregroundMark x1="40556" y1="69259" x2="67500" y2="69259"/>
                        <a14:foregroundMark x1="67500" y1="69259" x2="77870" y2="66944"/>
                        <a14:foregroundMark x1="77870" y1="66944" x2="78056" y2="53056"/>
                        <a14:foregroundMark x1="78056" y1="53056" x2="62037" y2="37963"/>
                        <a14:foregroundMark x1="62037" y1="37963" x2="51389" y2="31759"/>
                        <a14:foregroundMark x1="51389" y1="31759" x2="47778" y2="26296"/>
                        <a14:foregroundMark x1="47778" y1="26296" x2="47407" y2="20648"/>
                        <a14:foregroundMark x1="47407" y1="20648" x2="53889" y2="25602"/>
                        <a14:foregroundMark x1="53889" y1="25602" x2="53889" y2="25602"/>
                        <a14:foregroundMark x1="16944" y1="50648" x2="16389" y2="46481"/>
                        <a14:foregroundMark x1="15185" y1="39028" x2="12778" y2="44676"/>
                        <a14:foregroundMark x1="12778" y1="44676" x2="12778" y2="44676"/>
                        <a14:foregroundMark x1="14259" y1="47963" x2="14907" y2="53935"/>
                        <a14:foregroundMark x1="13426" y1="55833" x2="14630" y2="62546"/>
                        <a14:foregroundMark x1="15185" y1="64213" x2="14259" y2="71204"/>
                        <a14:foregroundMark x1="13981" y1="74028" x2="20556" y2="74306"/>
                        <a14:foregroundMark x1="15833" y1="75093" x2="22315" y2="75231"/>
                        <a14:foregroundMark x1="30648" y1="75231" x2="39352" y2="75370"/>
                        <a14:foregroundMark x1="53056" y1="75370" x2="63148" y2="75972"/>
                        <a14:foregroundMark x1="75648" y1="75509" x2="79815" y2="75509"/>
                        <a14:foregroundMark x1="85556" y1="73565" x2="85556" y2="74907"/>
                        <a14:foregroundMark x1="85833" y1="75833" x2="85833" y2="75833"/>
                        <a14:foregroundMark x1="86389" y1="62685" x2="86389" y2="62685"/>
                        <a14:foregroundMark x1="86111" y1="63750" x2="86111" y2="66574"/>
                        <a14:foregroundMark x1="86667" y1="66574" x2="86667" y2="66574"/>
                        <a14:foregroundMark x1="64352" y1="24722" x2="76019" y2="24398"/>
                        <a14:foregroundMark x1="76019" y1="24398" x2="85556" y2="27546"/>
                        <a14:foregroundMark x1="85556" y1="27546" x2="86389" y2="36620"/>
                        <a14:foregroundMark x1="84352" y1="25000" x2="84352" y2="25000"/>
                        <a14:foregroundMark x1="82870" y1="24583" x2="82870" y2="24583"/>
                        <a14:foregroundMark x1="79259" y1="23843" x2="79259" y2="23843"/>
                        <a14:foregroundMark x1="73333" y1="23843" x2="73333" y2="23843"/>
                        <a14:foregroundMark x1="56019" y1="23843" x2="84630" y2="24583"/>
                        <a14:foregroundMark x1="59907" y1="23843" x2="59907" y2="23843"/>
                        <a14:foregroundMark x1="66759" y1="23657" x2="66759" y2="23657"/>
                        <a14:foregroundMark x1="80741" y1="23981" x2="80741" y2="23981"/>
                        <a14:foregroundMark x1="84630" y1="23981" x2="84630" y2="23981"/>
                        <a14:foregroundMark x1="84907" y1="23843" x2="84907" y2="23843"/>
                        <a14:foregroundMark x1="81667" y1="23519" x2="81667" y2="23519"/>
                        <a14:foregroundMark x1="85556" y1="23981" x2="85556" y2="23981"/>
                        <a14:foregroundMark x1="86389" y1="23843" x2="86389" y2="23843"/>
                        <a14:foregroundMark x1="86667" y1="23657" x2="86667" y2="23657"/>
                        <a14:foregroundMark x1="16111" y1="24861" x2="28056" y2="24583"/>
                        <a14:foregroundMark x1="28056" y1="24583" x2="37500" y2="24583"/>
                        <a14:foregroundMark x1="16944" y1="23981" x2="39630" y2="23380"/>
                        <a14:foregroundMark x1="16667" y1="23657" x2="13981" y2="27546"/>
                        <a14:foregroundMark x1="14259" y1="24398" x2="14259" y2="24398"/>
                        <a14:foregroundMark x1="13981" y1="24120" x2="13981" y2="24120"/>
                        <a14:foregroundMark x1="13148" y1="23657" x2="13148" y2="23657"/>
                        <a14:foregroundMark x1="13426" y1="74769" x2="13426" y2="74769"/>
                        <a14:foregroundMark x1="13426" y1="75231" x2="13426" y2="75231"/>
                        <a14:foregroundMark x1="16389" y1="75833" x2="16389" y2="75833"/>
                        <a14:foregroundMark x1="44722" y1="22037" x2="55463" y2="21898"/>
                        <a14:foregroundMark x1="52778" y1="20093" x2="52778" y2="20093"/>
                        <a14:foregroundMark x1="51574" y1="19352" x2="51574" y2="19352"/>
                        <a14:foregroundMark x1="50648" y1="19352" x2="50648" y2="19352"/>
                        <a14:foregroundMark x1="48889" y1="19352" x2="48889" y2="19352"/>
                        <a14:foregroundMark x1="47963" y1="19352" x2="47963" y2="19352"/>
                        <a14:foregroundMark x1="45000" y1="19954" x2="45000" y2="19954"/>
                        <a14:foregroundMark x1="48704" y1="19074" x2="43704" y2="21111"/>
                        <a14:foregroundMark x1="49630" y1="19074" x2="56389" y2="21574"/>
                        <a14:foregroundMark x1="52500" y1="19676" x2="55556" y2="21296"/>
                        <a14:foregroundMark x1="55185" y1="19769" x2="55185" y2="19769"/>
                        <a14:foregroundMark x1="55185" y1="19769" x2="55185" y2="19769"/>
                        <a14:foregroundMark x1="54444" y1="19398" x2="54444" y2="19398"/>
                        <a14:foregroundMark x1="54074" y1="19398" x2="54074" y2="19398"/>
                        <a14:foregroundMark x1="53796" y1="19167" x2="53796" y2="19167"/>
                        <a14:foregroundMark x1="52870" y1="18889" x2="52870" y2="18889"/>
                        <a14:foregroundMark x1="52870" y1="18889" x2="52870" y2="18889"/>
                        <a14:foregroundMark x1="52500" y1="18796" x2="52500" y2="18796"/>
                        <a14:foregroundMark x1="51574" y1="18611" x2="51574" y2="18611"/>
                        <a14:foregroundMark x1="51111" y1="18611" x2="51111" y2="18611"/>
                        <a14:foregroundMark x1="50370" y1="18611" x2="50370" y2="18611"/>
                        <a14:foregroundMark x1="50185" y1="18611" x2="49630" y2="18704"/>
                        <a14:foregroundMark x1="49630" y1="18704" x2="49630" y2="18704"/>
                        <a14:foregroundMark x1="49444" y1="18704" x2="48426" y2="18889"/>
                        <a14:foregroundMark x1="48426" y1="18889" x2="48426" y2="18889"/>
                        <a14:foregroundMark x1="48426" y1="18889" x2="48426" y2="18889"/>
                        <a14:foregroundMark x1="47130" y1="19167" x2="47130" y2="19167"/>
                        <a14:foregroundMark x1="46389" y1="19306" x2="46389" y2="19306"/>
                        <a14:foregroundMark x1="46019" y1="19306" x2="45741" y2="19583"/>
                        <a14:foregroundMark x1="45741" y1="19583" x2="45741" y2="19583"/>
                        <a14:foregroundMark x1="45000" y1="19769" x2="45000" y2="19769"/>
                        <a14:foregroundMark x1="44444" y1="19954" x2="43704" y2="20231"/>
                        <a14:foregroundMark x1="43519" y1="20231" x2="43519" y2="20231"/>
                        <a14:foregroundMark x1="43426" y1="20324" x2="43426" y2="20324"/>
                        <a14:foregroundMark x1="43056" y1="20417" x2="43056" y2="20417"/>
                        <a14:foregroundMark x1="42500" y1="21019" x2="42500" y2="21019"/>
                        <a14:foregroundMark x1="42315" y1="21019" x2="42130" y2="21389"/>
                        <a14:foregroundMark x1="42130" y1="21389" x2="42130" y2="21389"/>
                        <a14:foregroundMark x1="55741" y1="19676" x2="55741" y2="19676"/>
                        <a14:foregroundMark x1="52870" y1="18611" x2="52870" y2="18611"/>
                        <a14:foregroundMark x1="54630" y1="19259" x2="54630" y2="19259"/>
                        <a14:foregroundMark x1="56944" y1="20509" x2="56944" y2="20509"/>
                        <a14:foregroundMark x1="56759" y1="20231" x2="56759" y2="20231"/>
                        <a14:foregroundMark x1="48056" y1="18426" x2="48056" y2="18426"/>
                        <a14:foregroundMark x1="45370" y1="19074" x2="45370" y2="19074"/>
                        <a14:foregroundMark x1="42870" y1="19815" x2="42870" y2="19815"/>
                        <a14:foregroundMark x1="49167" y1="18333" x2="49167" y2="18333"/>
                        <a14:foregroundMark x1="50370" y1="18102" x2="50370" y2="18102"/>
                        <a14:foregroundMark x1="55556" y1="19352" x2="55556" y2="19352"/>
                        <a14:foregroundMark x1="55833" y1="19352" x2="55833" y2="19352"/>
                        <a14:foregroundMark x1="13889" y1="23287" x2="13889" y2="23287"/>
                        <a14:foregroundMark x1="15463" y1="76481" x2="15463" y2="76481"/>
                        <a14:foregroundMark x1="12778" y1="75926" x2="12778" y2="75926"/>
                        <a14:foregroundMark x1="86574" y1="76389" x2="86574" y2="76389"/>
                        <a14:foregroundMark x1="28426" y1="54352" x2="30278" y2="54259"/>
                        <a14:foregroundMark x1="20370" y1="31250" x2="31852" y2="30880"/>
                        <a14:foregroundMark x1="31852" y1="30880" x2="43056" y2="32454"/>
                        <a14:foregroundMark x1="43056" y1="32454" x2="31389" y2="32361"/>
                        <a14:foregroundMark x1="31389" y1="32361" x2="44537" y2="31574"/>
                        <a14:foregroundMark x1="44537" y1="31574" x2="59722" y2="32222"/>
                        <a14:foregroundMark x1="59722" y1="32222" x2="48333" y2="31667"/>
                        <a14:foregroundMark x1="48333" y1="31667" x2="65000" y2="32454"/>
                        <a14:foregroundMark x1="65000" y1="32454" x2="62870" y2="31574"/>
                        <a14:backgroundMark x1="39630" y1="22315" x2="39630" y2="22315"/>
                        <a14:backgroundMark x1="60370" y1="22500" x2="60370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5293" r="5849" b="20833"/>
          <a:stretch>
            <a:fillRect/>
          </a:stretch>
        </p:blipFill>
        <p:spPr>
          <a:xfrm>
            <a:off x="7459437" y="378244"/>
            <a:ext cx="2893932" cy="4199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页脚占位符 54"/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/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组合 98"/>
          <p:cNvGrpSpPr/>
          <p:nvPr userDrawn="1"/>
        </p:nvGrpSpPr>
        <p:grpSpPr>
          <a:xfrm>
            <a:off x="357077" y="12942480"/>
            <a:ext cx="7505699" cy="1916456"/>
            <a:chOff x="1546225" y="10520799"/>
            <a:chExt cx="7505699" cy="1916456"/>
          </a:xfrm>
        </p:grpSpPr>
        <p:sp>
          <p:nvSpPr>
            <p:cNvPr id="6" name="任意多边形: 形状 5"/>
            <p:cNvSpPr/>
            <p:nvPr/>
          </p:nvSpPr>
          <p:spPr>
            <a:xfrm>
              <a:off x="1546225" y="10727011"/>
              <a:ext cx="1125949" cy="1205086"/>
            </a:xfrm>
            <a:custGeom>
              <a:avLst/>
              <a:gdLst>
                <a:gd name="connsiteX0" fmla="*/ 0 w 1125949"/>
                <a:gd name="connsiteY0" fmla="*/ 939265 h 1205086"/>
                <a:gd name="connsiteX1" fmla="*/ 18415 w 1125949"/>
                <a:gd name="connsiteY1" fmla="*/ 804645 h 1205086"/>
                <a:gd name="connsiteX2" fmla="*/ 70485 w 1125949"/>
                <a:gd name="connsiteY2" fmla="*/ 645895 h 1205086"/>
                <a:gd name="connsiteX3" fmla="*/ 86995 w 1125949"/>
                <a:gd name="connsiteY3" fmla="*/ 628115 h 1205086"/>
                <a:gd name="connsiteX4" fmla="*/ 103505 w 1125949"/>
                <a:gd name="connsiteY4" fmla="*/ 649070 h 1205086"/>
                <a:gd name="connsiteX5" fmla="*/ 134620 w 1125949"/>
                <a:gd name="connsiteY5" fmla="*/ 783055 h 1205086"/>
                <a:gd name="connsiteX6" fmla="*/ 146685 w 1125949"/>
                <a:gd name="connsiteY6" fmla="*/ 812265 h 1205086"/>
                <a:gd name="connsiteX7" fmla="*/ 166370 w 1125949"/>
                <a:gd name="connsiteY7" fmla="*/ 790040 h 1205086"/>
                <a:gd name="connsiteX8" fmla="*/ 207010 w 1125949"/>
                <a:gd name="connsiteY8" fmla="*/ 683360 h 1205086"/>
                <a:gd name="connsiteX9" fmla="*/ 423545 w 1125949"/>
                <a:gd name="connsiteY9" fmla="*/ 373480 h 1205086"/>
                <a:gd name="connsiteX10" fmla="*/ 481965 w 1125949"/>
                <a:gd name="connsiteY10" fmla="*/ 292835 h 1205086"/>
                <a:gd name="connsiteX11" fmla="*/ 542290 w 1125949"/>
                <a:gd name="connsiteY11" fmla="*/ 43915 h 1205086"/>
                <a:gd name="connsiteX12" fmla="*/ 570865 w 1125949"/>
                <a:gd name="connsiteY12" fmla="*/ 1370 h 1205086"/>
                <a:gd name="connsiteX13" fmla="*/ 635000 w 1125949"/>
                <a:gd name="connsiteY13" fmla="*/ 28040 h 1205086"/>
                <a:gd name="connsiteX14" fmla="*/ 674370 w 1125949"/>
                <a:gd name="connsiteY14" fmla="*/ 135355 h 1205086"/>
                <a:gd name="connsiteX15" fmla="*/ 707390 w 1125949"/>
                <a:gd name="connsiteY15" fmla="*/ 170280 h 1205086"/>
                <a:gd name="connsiteX16" fmla="*/ 775970 w 1125949"/>
                <a:gd name="connsiteY16" fmla="*/ 246480 h 1205086"/>
                <a:gd name="connsiteX17" fmla="*/ 807720 w 1125949"/>
                <a:gd name="connsiteY17" fmla="*/ 253465 h 1205086"/>
                <a:gd name="connsiteX18" fmla="*/ 906780 w 1125949"/>
                <a:gd name="connsiteY18" fmla="*/ 191235 h 1205086"/>
                <a:gd name="connsiteX19" fmla="*/ 980440 w 1125949"/>
                <a:gd name="connsiteY19" fmla="*/ 135990 h 1205086"/>
                <a:gd name="connsiteX20" fmla="*/ 1045210 w 1125949"/>
                <a:gd name="connsiteY20" fmla="*/ 111225 h 1205086"/>
                <a:gd name="connsiteX21" fmla="*/ 1124585 w 1125949"/>
                <a:gd name="connsiteY21" fmla="*/ 172185 h 1205086"/>
                <a:gd name="connsiteX22" fmla="*/ 1111885 w 1125949"/>
                <a:gd name="connsiteY22" fmla="*/ 265530 h 1205086"/>
                <a:gd name="connsiteX23" fmla="*/ 1065530 w 1125949"/>
                <a:gd name="connsiteY23" fmla="*/ 532230 h 1205086"/>
                <a:gd name="connsiteX24" fmla="*/ 1062355 w 1125949"/>
                <a:gd name="connsiteY24" fmla="*/ 992605 h 1205086"/>
                <a:gd name="connsiteX25" fmla="*/ 974725 w 1125949"/>
                <a:gd name="connsiteY25" fmla="*/ 1099285 h 1205086"/>
                <a:gd name="connsiteX26" fmla="*/ 923925 w 1125949"/>
                <a:gd name="connsiteY26" fmla="*/ 1070710 h 1205086"/>
                <a:gd name="connsiteX27" fmla="*/ 848995 w 1125949"/>
                <a:gd name="connsiteY27" fmla="*/ 970380 h 1205086"/>
                <a:gd name="connsiteX28" fmla="*/ 810895 w 1125949"/>
                <a:gd name="connsiteY28" fmla="*/ 936725 h 1205086"/>
                <a:gd name="connsiteX29" fmla="*/ 760730 w 1125949"/>
                <a:gd name="connsiteY29" fmla="*/ 948155 h 1205086"/>
                <a:gd name="connsiteX30" fmla="*/ 707390 w 1125949"/>
                <a:gd name="connsiteY30" fmla="*/ 1090395 h 1205086"/>
                <a:gd name="connsiteX31" fmla="*/ 611505 w 1125949"/>
                <a:gd name="connsiteY31" fmla="*/ 1196440 h 1205086"/>
                <a:gd name="connsiteX32" fmla="*/ 556260 w 1125949"/>
                <a:gd name="connsiteY32" fmla="*/ 1162785 h 1205086"/>
                <a:gd name="connsiteX33" fmla="*/ 599440 w 1125949"/>
                <a:gd name="connsiteY33" fmla="*/ 1060550 h 1205086"/>
                <a:gd name="connsiteX34" fmla="*/ 626745 w 1125949"/>
                <a:gd name="connsiteY34" fmla="*/ 1023085 h 1205086"/>
                <a:gd name="connsiteX35" fmla="*/ 694690 w 1125949"/>
                <a:gd name="connsiteY35" fmla="*/ 720190 h 1205086"/>
                <a:gd name="connsiteX36" fmla="*/ 685165 w 1125949"/>
                <a:gd name="connsiteY36" fmla="*/ 691615 h 1205086"/>
                <a:gd name="connsiteX37" fmla="*/ 662305 w 1125949"/>
                <a:gd name="connsiteY37" fmla="*/ 713205 h 1205086"/>
                <a:gd name="connsiteX38" fmla="*/ 578485 w 1125949"/>
                <a:gd name="connsiteY38" fmla="*/ 880210 h 1205086"/>
                <a:gd name="connsiteX39" fmla="*/ 523240 w 1125949"/>
                <a:gd name="connsiteY39" fmla="*/ 912595 h 1205086"/>
                <a:gd name="connsiteX40" fmla="*/ 494030 w 1125949"/>
                <a:gd name="connsiteY40" fmla="*/ 857985 h 1205086"/>
                <a:gd name="connsiteX41" fmla="*/ 532765 w 1125949"/>
                <a:gd name="connsiteY41" fmla="*/ 748130 h 1205086"/>
                <a:gd name="connsiteX42" fmla="*/ 537845 w 1125949"/>
                <a:gd name="connsiteY42" fmla="*/ 709395 h 1205086"/>
                <a:gd name="connsiteX43" fmla="*/ 504825 w 1125949"/>
                <a:gd name="connsiteY43" fmla="*/ 730985 h 1205086"/>
                <a:gd name="connsiteX44" fmla="*/ 459740 w 1125949"/>
                <a:gd name="connsiteY44" fmla="*/ 830680 h 1205086"/>
                <a:gd name="connsiteX45" fmla="*/ 434340 w 1125949"/>
                <a:gd name="connsiteY45" fmla="*/ 911960 h 1205086"/>
                <a:gd name="connsiteX46" fmla="*/ 374015 w 1125949"/>
                <a:gd name="connsiteY46" fmla="*/ 936090 h 1205086"/>
                <a:gd name="connsiteX47" fmla="*/ 338455 w 1125949"/>
                <a:gd name="connsiteY47" fmla="*/ 887830 h 1205086"/>
                <a:gd name="connsiteX48" fmla="*/ 397510 w 1125949"/>
                <a:gd name="connsiteY48" fmla="*/ 619860 h 1205086"/>
                <a:gd name="connsiteX49" fmla="*/ 407670 w 1125949"/>
                <a:gd name="connsiteY49" fmla="*/ 590015 h 1205086"/>
                <a:gd name="connsiteX50" fmla="*/ 412115 w 1125949"/>
                <a:gd name="connsiteY50" fmla="*/ 543025 h 1205086"/>
                <a:gd name="connsiteX51" fmla="*/ 365760 w 1125949"/>
                <a:gd name="connsiteY51" fmla="*/ 560170 h 1205086"/>
                <a:gd name="connsiteX52" fmla="*/ 278765 w 1125949"/>
                <a:gd name="connsiteY52" fmla="*/ 711935 h 1205086"/>
                <a:gd name="connsiteX53" fmla="*/ 172085 w 1125949"/>
                <a:gd name="connsiteY53" fmla="*/ 1026895 h 1205086"/>
                <a:gd name="connsiteX54" fmla="*/ 135255 w 1125949"/>
                <a:gd name="connsiteY54" fmla="*/ 1110715 h 1205086"/>
                <a:gd name="connsiteX55" fmla="*/ 120015 w 1125949"/>
                <a:gd name="connsiteY55" fmla="*/ 1148815 h 1205086"/>
                <a:gd name="connsiteX56" fmla="*/ 62865 w 1125949"/>
                <a:gd name="connsiteY56" fmla="*/ 1180565 h 1205086"/>
                <a:gd name="connsiteX57" fmla="*/ 7620 w 1125949"/>
                <a:gd name="connsiteY57" fmla="*/ 1134210 h 1205086"/>
                <a:gd name="connsiteX58" fmla="*/ 0 w 1125949"/>
                <a:gd name="connsiteY58" fmla="*/ 1110080 h 1205086"/>
                <a:gd name="connsiteX59" fmla="*/ 0 w 1125949"/>
                <a:gd name="connsiteY59" fmla="*/ 939265 h 1205086"/>
                <a:gd name="connsiteX60" fmla="*/ 730250 w 1125949"/>
                <a:gd name="connsiteY60" fmla="*/ 395705 h 1205086"/>
                <a:gd name="connsiteX61" fmla="*/ 722630 w 1125949"/>
                <a:gd name="connsiteY61" fmla="*/ 360780 h 1205086"/>
                <a:gd name="connsiteX62" fmla="*/ 683895 w 1125949"/>
                <a:gd name="connsiteY62" fmla="*/ 349985 h 1205086"/>
                <a:gd name="connsiteX63" fmla="*/ 616585 w 1125949"/>
                <a:gd name="connsiteY63" fmla="*/ 402055 h 1205086"/>
                <a:gd name="connsiteX64" fmla="*/ 513715 w 1125949"/>
                <a:gd name="connsiteY64" fmla="*/ 516355 h 1205086"/>
                <a:gd name="connsiteX65" fmla="*/ 475615 w 1125949"/>
                <a:gd name="connsiteY65" fmla="*/ 606525 h 1205086"/>
                <a:gd name="connsiteX66" fmla="*/ 470535 w 1125949"/>
                <a:gd name="connsiteY66" fmla="*/ 630655 h 1205086"/>
                <a:gd name="connsiteX67" fmla="*/ 498475 w 1125949"/>
                <a:gd name="connsiteY67" fmla="*/ 621130 h 1205086"/>
                <a:gd name="connsiteX68" fmla="*/ 567690 w 1125949"/>
                <a:gd name="connsiteY68" fmla="*/ 571600 h 1205086"/>
                <a:gd name="connsiteX69" fmla="*/ 622300 w 1125949"/>
                <a:gd name="connsiteY69" fmla="*/ 590015 h 1205086"/>
                <a:gd name="connsiteX70" fmla="*/ 666750 w 1125949"/>
                <a:gd name="connsiteY70" fmla="*/ 600175 h 1205086"/>
                <a:gd name="connsiteX71" fmla="*/ 697865 w 1125949"/>
                <a:gd name="connsiteY71" fmla="*/ 553185 h 1205086"/>
                <a:gd name="connsiteX72" fmla="*/ 730250 w 1125949"/>
                <a:gd name="connsiteY72" fmla="*/ 395705 h 1205086"/>
                <a:gd name="connsiteX73" fmla="*/ 958215 w 1125949"/>
                <a:gd name="connsiteY73" fmla="*/ 546200 h 1205086"/>
                <a:gd name="connsiteX74" fmla="*/ 981075 w 1125949"/>
                <a:gd name="connsiteY74" fmla="*/ 316965 h 1205086"/>
                <a:gd name="connsiteX75" fmla="*/ 976630 w 1125949"/>
                <a:gd name="connsiteY75" fmla="*/ 287755 h 1205086"/>
                <a:gd name="connsiteX76" fmla="*/ 943610 w 1125949"/>
                <a:gd name="connsiteY76" fmla="*/ 289660 h 1205086"/>
                <a:gd name="connsiteX77" fmla="*/ 888365 w 1125949"/>
                <a:gd name="connsiteY77" fmla="*/ 331570 h 1205086"/>
                <a:gd name="connsiteX78" fmla="*/ 835025 w 1125949"/>
                <a:gd name="connsiteY78" fmla="*/ 354430 h 1205086"/>
                <a:gd name="connsiteX79" fmla="*/ 802640 w 1125949"/>
                <a:gd name="connsiteY79" fmla="*/ 367130 h 1205086"/>
                <a:gd name="connsiteX80" fmla="*/ 822960 w 1125949"/>
                <a:gd name="connsiteY80" fmla="*/ 396975 h 1205086"/>
                <a:gd name="connsiteX81" fmla="*/ 899795 w 1125949"/>
                <a:gd name="connsiteY81" fmla="*/ 607160 h 1205086"/>
                <a:gd name="connsiteX82" fmla="*/ 911225 w 1125949"/>
                <a:gd name="connsiteY82" fmla="*/ 670025 h 1205086"/>
                <a:gd name="connsiteX83" fmla="*/ 942975 w 1125949"/>
                <a:gd name="connsiteY83" fmla="*/ 682725 h 1205086"/>
                <a:gd name="connsiteX84" fmla="*/ 958215 w 1125949"/>
                <a:gd name="connsiteY84" fmla="*/ 655420 h 1205086"/>
                <a:gd name="connsiteX85" fmla="*/ 958215 w 1125949"/>
                <a:gd name="connsiteY85" fmla="*/ 546200 h 1205086"/>
                <a:gd name="connsiteX86" fmla="*/ 948690 w 1125949"/>
                <a:gd name="connsiteY86" fmla="*/ 854175 h 1205086"/>
                <a:gd name="connsiteX87" fmla="*/ 909320 w 1125949"/>
                <a:gd name="connsiteY87" fmla="*/ 812265 h 1205086"/>
                <a:gd name="connsiteX88" fmla="*/ 825500 w 1125949"/>
                <a:gd name="connsiteY88" fmla="*/ 773530 h 1205086"/>
                <a:gd name="connsiteX89" fmla="*/ 805180 w 1125949"/>
                <a:gd name="connsiteY89" fmla="*/ 762735 h 1205086"/>
                <a:gd name="connsiteX90" fmla="*/ 790575 w 1125949"/>
                <a:gd name="connsiteY90" fmla="*/ 785595 h 1205086"/>
                <a:gd name="connsiteX91" fmla="*/ 821055 w 1125949"/>
                <a:gd name="connsiteY91" fmla="*/ 863700 h 1205086"/>
                <a:gd name="connsiteX92" fmla="*/ 896620 w 1125949"/>
                <a:gd name="connsiteY92" fmla="*/ 895450 h 1205086"/>
                <a:gd name="connsiteX93" fmla="*/ 948690 w 1125949"/>
                <a:gd name="connsiteY93" fmla="*/ 854175 h 120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125949" h="1205086">
                  <a:moveTo>
                    <a:pt x="0" y="939265"/>
                  </a:moveTo>
                  <a:cubicBezTo>
                    <a:pt x="6350" y="894180"/>
                    <a:pt x="13335" y="849730"/>
                    <a:pt x="18415" y="804645"/>
                  </a:cubicBezTo>
                  <a:cubicBezTo>
                    <a:pt x="24765" y="748130"/>
                    <a:pt x="43180" y="695425"/>
                    <a:pt x="70485" y="645895"/>
                  </a:cubicBezTo>
                  <a:cubicBezTo>
                    <a:pt x="74295" y="638910"/>
                    <a:pt x="78105" y="628115"/>
                    <a:pt x="86995" y="628115"/>
                  </a:cubicBezTo>
                  <a:cubicBezTo>
                    <a:pt x="98425" y="628115"/>
                    <a:pt x="100330" y="640180"/>
                    <a:pt x="103505" y="649070"/>
                  </a:cubicBezTo>
                  <a:cubicBezTo>
                    <a:pt x="120015" y="692250"/>
                    <a:pt x="142240" y="734160"/>
                    <a:pt x="134620" y="783055"/>
                  </a:cubicBezTo>
                  <a:cubicBezTo>
                    <a:pt x="132715" y="793850"/>
                    <a:pt x="132080" y="809725"/>
                    <a:pt x="146685" y="812265"/>
                  </a:cubicBezTo>
                  <a:cubicBezTo>
                    <a:pt x="158115" y="814170"/>
                    <a:pt x="161290" y="798930"/>
                    <a:pt x="166370" y="790040"/>
                  </a:cubicBezTo>
                  <a:cubicBezTo>
                    <a:pt x="184150" y="756385"/>
                    <a:pt x="198755" y="720825"/>
                    <a:pt x="207010" y="683360"/>
                  </a:cubicBezTo>
                  <a:cubicBezTo>
                    <a:pt x="236855" y="550010"/>
                    <a:pt x="317500" y="452220"/>
                    <a:pt x="423545" y="373480"/>
                  </a:cubicBezTo>
                  <a:cubicBezTo>
                    <a:pt x="452755" y="351890"/>
                    <a:pt x="471170" y="325855"/>
                    <a:pt x="481965" y="292835"/>
                  </a:cubicBezTo>
                  <a:cubicBezTo>
                    <a:pt x="507365" y="210920"/>
                    <a:pt x="528955" y="128370"/>
                    <a:pt x="542290" y="43915"/>
                  </a:cubicBezTo>
                  <a:cubicBezTo>
                    <a:pt x="545465" y="25500"/>
                    <a:pt x="544195" y="3910"/>
                    <a:pt x="570865" y="1370"/>
                  </a:cubicBezTo>
                  <a:cubicBezTo>
                    <a:pt x="596900" y="-1805"/>
                    <a:pt x="621030" y="-1805"/>
                    <a:pt x="635000" y="28040"/>
                  </a:cubicBezTo>
                  <a:cubicBezTo>
                    <a:pt x="651510" y="62965"/>
                    <a:pt x="661670" y="99160"/>
                    <a:pt x="674370" y="135355"/>
                  </a:cubicBezTo>
                  <a:cubicBezTo>
                    <a:pt x="680720" y="151865"/>
                    <a:pt x="688975" y="163930"/>
                    <a:pt x="707390" y="170280"/>
                  </a:cubicBezTo>
                  <a:cubicBezTo>
                    <a:pt x="742950" y="183615"/>
                    <a:pt x="775335" y="198855"/>
                    <a:pt x="775970" y="246480"/>
                  </a:cubicBezTo>
                  <a:cubicBezTo>
                    <a:pt x="776605" y="268705"/>
                    <a:pt x="795655" y="259815"/>
                    <a:pt x="807720" y="253465"/>
                  </a:cubicBezTo>
                  <a:cubicBezTo>
                    <a:pt x="842645" y="235685"/>
                    <a:pt x="876300" y="216635"/>
                    <a:pt x="906780" y="191235"/>
                  </a:cubicBezTo>
                  <a:cubicBezTo>
                    <a:pt x="930275" y="171550"/>
                    <a:pt x="955040" y="153135"/>
                    <a:pt x="980440" y="135990"/>
                  </a:cubicBezTo>
                  <a:cubicBezTo>
                    <a:pt x="999490" y="122655"/>
                    <a:pt x="1021715" y="113765"/>
                    <a:pt x="1045210" y="111225"/>
                  </a:cubicBezTo>
                  <a:cubicBezTo>
                    <a:pt x="1090930" y="106145"/>
                    <a:pt x="1118235" y="127100"/>
                    <a:pt x="1124585" y="172185"/>
                  </a:cubicBezTo>
                  <a:cubicBezTo>
                    <a:pt x="1129030" y="204570"/>
                    <a:pt x="1122045" y="235050"/>
                    <a:pt x="1111885" y="265530"/>
                  </a:cubicBezTo>
                  <a:cubicBezTo>
                    <a:pt x="1083310" y="351890"/>
                    <a:pt x="1062990" y="439520"/>
                    <a:pt x="1065530" y="532230"/>
                  </a:cubicBezTo>
                  <a:cubicBezTo>
                    <a:pt x="1068705" y="685265"/>
                    <a:pt x="1074420" y="838935"/>
                    <a:pt x="1062355" y="992605"/>
                  </a:cubicBezTo>
                  <a:cubicBezTo>
                    <a:pt x="1057910" y="1051025"/>
                    <a:pt x="1026160" y="1088490"/>
                    <a:pt x="974725" y="1099285"/>
                  </a:cubicBezTo>
                  <a:cubicBezTo>
                    <a:pt x="948055" y="1105000"/>
                    <a:pt x="927100" y="1096110"/>
                    <a:pt x="923925" y="1070710"/>
                  </a:cubicBezTo>
                  <a:cubicBezTo>
                    <a:pt x="918210" y="1020545"/>
                    <a:pt x="882015" y="997685"/>
                    <a:pt x="848995" y="970380"/>
                  </a:cubicBezTo>
                  <a:cubicBezTo>
                    <a:pt x="835660" y="959585"/>
                    <a:pt x="823595" y="948155"/>
                    <a:pt x="810895" y="936725"/>
                  </a:cubicBezTo>
                  <a:cubicBezTo>
                    <a:pt x="784225" y="913230"/>
                    <a:pt x="772795" y="916405"/>
                    <a:pt x="760730" y="948155"/>
                  </a:cubicBezTo>
                  <a:cubicBezTo>
                    <a:pt x="743585" y="995780"/>
                    <a:pt x="729615" y="1044675"/>
                    <a:pt x="707390" y="1090395"/>
                  </a:cubicBezTo>
                  <a:cubicBezTo>
                    <a:pt x="685800" y="1134845"/>
                    <a:pt x="658495" y="1174850"/>
                    <a:pt x="611505" y="1196440"/>
                  </a:cubicBezTo>
                  <a:cubicBezTo>
                    <a:pt x="573405" y="1214220"/>
                    <a:pt x="560705" y="1205330"/>
                    <a:pt x="556260" y="1162785"/>
                  </a:cubicBezTo>
                  <a:cubicBezTo>
                    <a:pt x="551815" y="1119605"/>
                    <a:pt x="563880" y="1085950"/>
                    <a:pt x="599440" y="1060550"/>
                  </a:cubicBezTo>
                  <a:cubicBezTo>
                    <a:pt x="612775" y="1051025"/>
                    <a:pt x="622300" y="1038960"/>
                    <a:pt x="626745" y="1023085"/>
                  </a:cubicBezTo>
                  <a:cubicBezTo>
                    <a:pt x="654685" y="923390"/>
                    <a:pt x="685165" y="824330"/>
                    <a:pt x="694690" y="720190"/>
                  </a:cubicBezTo>
                  <a:cubicBezTo>
                    <a:pt x="695960" y="710030"/>
                    <a:pt x="703580" y="695425"/>
                    <a:pt x="685165" y="691615"/>
                  </a:cubicBezTo>
                  <a:cubicBezTo>
                    <a:pt x="669290" y="688440"/>
                    <a:pt x="667385" y="703045"/>
                    <a:pt x="662305" y="713205"/>
                  </a:cubicBezTo>
                  <a:cubicBezTo>
                    <a:pt x="634365" y="769085"/>
                    <a:pt x="606425" y="824965"/>
                    <a:pt x="578485" y="880210"/>
                  </a:cubicBezTo>
                  <a:cubicBezTo>
                    <a:pt x="567055" y="903070"/>
                    <a:pt x="549910" y="919580"/>
                    <a:pt x="523240" y="912595"/>
                  </a:cubicBezTo>
                  <a:cubicBezTo>
                    <a:pt x="497840" y="905610"/>
                    <a:pt x="493395" y="881480"/>
                    <a:pt x="494030" y="857985"/>
                  </a:cubicBezTo>
                  <a:cubicBezTo>
                    <a:pt x="495300" y="817345"/>
                    <a:pt x="518160" y="784325"/>
                    <a:pt x="532765" y="748130"/>
                  </a:cubicBezTo>
                  <a:cubicBezTo>
                    <a:pt x="537845" y="736065"/>
                    <a:pt x="556260" y="720190"/>
                    <a:pt x="537845" y="709395"/>
                  </a:cubicBezTo>
                  <a:cubicBezTo>
                    <a:pt x="521335" y="699870"/>
                    <a:pt x="513715" y="721460"/>
                    <a:pt x="504825" y="730985"/>
                  </a:cubicBezTo>
                  <a:cubicBezTo>
                    <a:pt x="478155" y="758290"/>
                    <a:pt x="464820" y="793215"/>
                    <a:pt x="459740" y="830680"/>
                  </a:cubicBezTo>
                  <a:cubicBezTo>
                    <a:pt x="455295" y="859255"/>
                    <a:pt x="443865" y="885290"/>
                    <a:pt x="434340" y="911960"/>
                  </a:cubicBezTo>
                  <a:cubicBezTo>
                    <a:pt x="423545" y="943710"/>
                    <a:pt x="398145" y="941170"/>
                    <a:pt x="374015" y="936090"/>
                  </a:cubicBezTo>
                  <a:cubicBezTo>
                    <a:pt x="350520" y="931010"/>
                    <a:pt x="336550" y="915770"/>
                    <a:pt x="338455" y="887830"/>
                  </a:cubicBezTo>
                  <a:cubicBezTo>
                    <a:pt x="345440" y="795755"/>
                    <a:pt x="355600" y="704315"/>
                    <a:pt x="397510" y="619860"/>
                  </a:cubicBezTo>
                  <a:cubicBezTo>
                    <a:pt x="401955" y="610335"/>
                    <a:pt x="405130" y="600175"/>
                    <a:pt x="407670" y="590015"/>
                  </a:cubicBezTo>
                  <a:cubicBezTo>
                    <a:pt x="411480" y="574140"/>
                    <a:pt x="426085" y="554455"/>
                    <a:pt x="412115" y="543025"/>
                  </a:cubicBezTo>
                  <a:cubicBezTo>
                    <a:pt x="394970" y="529055"/>
                    <a:pt x="379095" y="550010"/>
                    <a:pt x="365760" y="560170"/>
                  </a:cubicBezTo>
                  <a:cubicBezTo>
                    <a:pt x="316230" y="598270"/>
                    <a:pt x="285750" y="646530"/>
                    <a:pt x="278765" y="711935"/>
                  </a:cubicBezTo>
                  <a:cubicBezTo>
                    <a:pt x="266065" y="823695"/>
                    <a:pt x="241935" y="932915"/>
                    <a:pt x="172085" y="1026895"/>
                  </a:cubicBezTo>
                  <a:cubicBezTo>
                    <a:pt x="154305" y="1050390"/>
                    <a:pt x="142875" y="1080235"/>
                    <a:pt x="135255" y="1110715"/>
                  </a:cubicBezTo>
                  <a:cubicBezTo>
                    <a:pt x="132080" y="1124050"/>
                    <a:pt x="127000" y="1137385"/>
                    <a:pt x="120015" y="1148815"/>
                  </a:cubicBezTo>
                  <a:cubicBezTo>
                    <a:pt x="107950" y="1170405"/>
                    <a:pt x="89535" y="1185645"/>
                    <a:pt x="62865" y="1180565"/>
                  </a:cubicBezTo>
                  <a:cubicBezTo>
                    <a:pt x="36830" y="1175485"/>
                    <a:pt x="15875" y="1162150"/>
                    <a:pt x="7620" y="1134210"/>
                  </a:cubicBezTo>
                  <a:cubicBezTo>
                    <a:pt x="5080" y="1125955"/>
                    <a:pt x="2540" y="1118335"/>
                    <a:pt x="0" y="1110080"/>
                  </a:cubicBezTo>
                  <a:cubicBezTo>
                    <a:pt x="0" y="1053565"/>
                    <a:pt x="0" y="996415"/>
                    <a:pt x="0" y="939265"/>
                  </a:cubicBezTo>
                  <a:close/>
                  <a:moveTo>
                    <a:pt x="730250" y="395705"/>
                  </a:moveTo>
                  <a:cubicBezTo>
                    <a:pt x="732155" y="386815"/>
                    <a:pt x="726440" y="373480"/>
                    <a:pt x="722630" y="360780"/>
                  </a:cubicBezTo>
                  <a:cubicBezTo>
                    <a:pt x="714375" y="332205"/>
                    <a:pt x="704215" y="329030"/>
                    <a:pt x="683895" y="349985"/>
                  </a:cubicBezTo>
                  <a:cubicBezTo>
                    <a:pt x="663575" y="370940"/>
                    <a:pt x="640715" y="386815"/>
                    <a:pt x="616585" y="402055"/>
                  </a:cubicBezTo>
                  <a:cubicBezTo>
                    <a:pt x="571500" y="429995"/>
                    <a:pt x="538480" y="469365"/>
                    <a:pt x="513715" y="516355"/>
                  </a:cubicBezTo>
                  <a:cubicBezTo>
                    <a:pt x="498475" y="545565"/>
                    <a:pt x="486410" y="576045"/>
                    <a:pt x="475615" y="606525"/>
                  </a:cubicBezTo>
                  <a:cubicBezTo>
                    <a:pt x="473075" y="614145"/>
                    <a:pt x="458470" y="623035"/>
                    <a:pt x="470535" y="630655"/>
                  </a:cubicBezTo>
                  <a:cubicBezTo>
                    <a:pt x="479425" y="636370"/>
                    <a:pt x="490855" y="629385"/>
                    <a:pt x="498475" y="621130"/>
                  </a:cubicBezTo>
                  <a:cubicBezTo>
                    <a:pt x="518795" y="600810"/>
                    <a:pt x="542925" y="585570"/>
                    <a:pt x="567690" y="571600"/>
                  </a:cubicBezTo>
                  <a:cubicBezTo>
                    <a:pt x="594360" y="556360"/>
                    <a:pt x="612140" y="562075"/>
                    <a:pt x="622300" y="590015"/>
                  </a:cubicBezTo>
                  <a:cubicBezTo>
                    <a:pt x="632460" y="617320"/>
                    <a:pt x="648970" y="612875"/>
                    <a:pt x="666750" y="600175"/>
                  </a:cubicBezTo>
                  <a:cubicBezTo>
                    <a:pt x="682625" y="588745"/>
                    <a:pt x="690880" y="570965"/>
                    <a:pt x="697865" y="553185"/>
                  </a:cubicBezTo>
                  <a:cubicBezTo>
                    <a:pt x="718185" y="503655"/>
                    <a:pt x="723265" y="451585"/>
                    <a:pt x="730250" y="395705"/>
                  </a:cubicBezTo>
                  <a:close/>
                  <a:moveTo>
                    <a:pt x="958215" y="546200"/>
                  </a:moveTo>
                  <a:cubicBezTo>
                    <a:pt x="965200" y="478890"/>
                    <a:pt x="973455" y="398245"/>
                    <a:pt x="981075" y="316965"/>
                  </a:cubicBezTo>
                  <a:cubicBezTo>
                    <a:pt x="982345" y="306805"/>
                    <a:pt x="988060" y="294740"/>
                    <a:pt x="976630" y="287755"/>
                  </a:cubicBezTo>
                  <a:cubicBezTo>
                    <a:pt x="965835" y="280135"/>
                    <a:pt x="954405" y="284580"/>
                    <a:pt x="943610" y="289660"/>
                  </a:cubicBezTo>
                  <a:cubicBezTo>
                    <a:pt x="922020" y="299820"/>
                    <a:pt x="904240" y="314425"/>
                    <a:pt x="888365" y="331570"/>
                  </a:cubicBezTo>
                  <a:cubicBezTo>
                    <a:pt x="873760" y="347445"/>
                    <a:pt x="856615" y="354430"/>
                    <a:pt x="835025" y="354430"/>
                  </a:cubicBezTo>
                  <a:cubicBezTo>
                    <a:pt x="822960" y="354430"/>
                    <a:pt x="805815" y="351255"/>
                    <a:pt x="802640" y="367130"/>
                  </a:cubicBezTo>
                  <a:cubicBezTo>
                    <a:pt x="800100" y="379830"/>
                    <a:pt x="812165" y="389355"/>
                    <a:pt x="822960" y="396975"/>
                  </a:cubicBezTo>
                  <a:cubicBezTo>
                    <a:pt x="904875" y="455395"/>
                    <a:pt x="923925" y="507465"/>
                    <a:pt x="899795" y="607160"/>
                  </a:cubicBezTo>
                  <a:cubicBezTo>
                    <a:pt x="894080" y="630655"/>
                    <a:pt x="898525" y="650340"/>
                    <a:pt x="911225" y="670025"/>
                  </a:cubicBezTo>
                  <a:cubicBezTo>
                    <a:pt x="919480" y="682090"/>
                    <a:pt x="928370" y="687170"/>
                    <a:pt x="942975" y="682725"/>
                  </a:cubicBezTo>
                  <a:cubicBezTo>
                    <a:pt x="956945" y="678280"/>
                    <a:pt x="958215" y="668120"/>
                    <a:pt x="958215" y="655420"/>
                  </a:cubicBezTo>
                  <a:cubicBezTo>
                    <a:pt x="957580" y="623035"/>
                    <a:pt x="958215" y="591920"/>
                    <a:pt x="958215" y="546200"/>
                  </a:cubicBezTo>
                  <a:close/>
                  <a:moveTo>
                    <a:pt x="948690" y="854175"/>
                  </a:moveTo>
                  <a:cubicBezTo>
                    <a:pt x="953135" y="828775"/>
                    <a:pt x="941070" y="814170"/>
                    <a:pt x="909320" y="812265"/>
                  </a:cubicBezTo>
                  <a:cubicBezTo>
                    <a:pt x="876935" y="810360"/>
                    <a:pt x="846455" y="801470"/>
                    <a:pt x="825500" y="773530"/>
                  </a:cubicBezTo>
                  <a:cubicBezTo>
                    <a:pt x="820420" y="767180"/>
                    <a:pt x="815340" y="758925"/>
                    <a:pt x="805180" y="762735"/>
                  </a:cubicBezTo>
                  <a:cubicBezTo>
                    <a:pt x="795020" y="766545"/>
                    <a:pt x="791845" y="776070"/>
                    <a:pt x="790575" y="785595"/>
                  </a:cubicBezTo>
                  <a:cubicBezTo>
                    <a:pt x="788035" y="816710"/>
                    <a:pt x="792480" y="844015"/>
                    <a:pt x="821055" y="863700"/>
                  </a:cubicBezTo>
                  <a:cubicBezTo>
                    <a:pt x="844550" y="879575"/>
                    <a:pt x="870585" y="887195"/>
                    <a:pt x="896620" y="895450"/>
                  </a:cubicBezTo>
                  <a:cubicBezTo>
                    <a:pt x="940435" y="910055"/>
                    <a:pt x="947420" y="905610"/>
                    <a:pt x="948690" y="85417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7934626" y="10520799"/>
              <a:ext cx="1117298" cy="1023198"/>
            </a:xfrm>
            <a:custGeom>
              <a:avLst/>
              <a:gdLst>
                <a:gd name="connsiteX0" fmla="*/ 1117298 w 1117298"/>
                <a:gd name="connsiteY0" fmla="*/ 192977 h 1023198"/>
                <a:gd name="connsiteX1" fmla="*/ 1045543 w 1117298"/>
                <a:gd name="connsiteY1" fmla="*/ 284417 h 1023198"/>
                <a:gd name="connsiteX2" fmla="*/ 919178 w 1117298"/>
                <a:gd name="connsiteY2" fmla="*/ 485077 h 1023198"/>
                <a:gd name="connsiteX3" fmla="*/ 798528 w 1117298"/>
                <a:gd name="connsiteY3" fmla="*/ 560642 h 1023198"/>
                <a:gd name="connsiteX4" fmla="*/ 651208 w 1117298"/>
                <a:gd name="connsiteY4" fmla="*/ 615886 h 1023198"/>
                <a:gd name="connsiteX5" fmla="*/ 608663 w 1117298"/>
                <a:gd name="connsiteY5" fmla="*/ 643827 h 1023198"/>
                <a:gd name="connsiteX6" fmla="*/ 672163 w 1117298"/>
                <a:gd name="connsiteY6" fmla="*/ 637477 h 1023198"/>
                <a:gd name="connsiteX7" fmla="*/ 795353 w 1117298"/>
                <a:gd name="connsiteY7" fmla="*/ 587947 h 1023198"/>
                <a:gd name="connsiteX8" fmla="*/ 895683 w 1117298"/>
                <a:gd name="connsiteY8" fmla="*/ 678752 h 1023198"/>
                <a:gd name="connsiteX9" fmla="*/ 879173 w 1117298"/>
                <a:gd name="connsiteY9" fmla="*/ 714947 h 1023198"/>
                <a:gd name="connsiteX10" fmla="*/ 854408 w 1117298"/>
                <a:gd name="connsiteY10" fmla="*/ 734632 h 1023198"/>
                <a:gd name="connsiteX11" fmla="*/ 627078 w 1117298"/>
                <a:gd name="connsiteY11" fmla="*/ 878777 h 1023198"/>
                <a:gd name="connsiteX12" fmla="*/ 588343 w 1117298"/>
                <a:gd name="connsiteY12" fmla="*/ 906082 h 1023198"/>
                <a:gd name="connsiteX13" fmla="*/ 557863 w 1117298"/>
                <a:gd name="connsiteY13" fmla="*/ 908622 h 1023198"/>
                <a:gd name="connsiteX14" fmla="*/ 562943 w 1117298"/>
                <a:gd name="connsiteY14" fmla="*/ 871792 h 1023198"/>
                <a:gd name="connsiteX15" fmla="*/ 701373 w 1117298"/>
                <a:gd name="connsiteY15" fmla="*/ 741617 h 1023198"/>
                <a:gd name="connsiteX16" fmla="*/ 733123 w 1117298"/>
                <a:gd name="connsiteY16" fmla="*/ 693357 h 1023198"/>
                <a:gd name="connsiteX17" fmla="*/ 676608 w 1117298"/>
                <a:gd name="connsiteY17" fmla="*/ 692722 h 1023198"/>
                <a:gd name="connsiteX18" fmla="*/ 404828 w 1117298"/>
                <a:gd name="connsiteY18" fmla="*/ 837502 h 1023198"/>
                <a:gd name="connsiteX19" fmla="*/ 143208 w 1117298"/>
                <a:gd name="connsiteY19" fmla="*/ 1009586 h 1023198"/>
                <a:gd name="connsiteX20" fmla="*/ 30813 w 1117298"/>
                <a:gd name="connsiteY20" fmla="*/ 1020382 h 1023198"/>
                <a:gd name="connsiteX21" fmla="*/ 9223 w 1117298"/>
                <a:gd name="connsiteY21" fmla="*/ 959422 h 1023198"/>
                <a:gd name="connsiteX22" fmla="*/ 94313 w 1117298"/>
                <a:gd name="connsiteY22" fmla="*/ 889572 h 1023198"/>
                <a:gd name="connsiteX23" fmla="*/ 593423 w 1117298"/>
                <a:gd name="connsiteY23" fmla="*/ 581597 h 1023198"/>
                <a:gd name="connsiteX24" fmla="*/ 637238 w 1117298"/>
                <a:gd name="connsiteY24" fmla="*/ 532702 h 1023198"/>
                <a:gd name="connsiteX25" fmla="*/ 634063 w 1117298"/>
                <a:gd name="connsiteY25" fmla="*/ 497777 h 1023198"/>
                <a:gd name="connsiteX26" fmla="*/ 601678 w 1117298"/>
                <a:gd name="connsiteY26" fmla="*/ 500317 h 1023198"/>
                <a:gd name="connsiteX27" fmla="*/ 515953 w 1117298"/>
                <a:gd name="connsiteY27" fmla="*/ 532702 h 1023198"/>
                <a:gd name="connsiteX28" fmla="*/ 484838 w 1117298"/>
                <a:gd name="connsiteY28" fmla="*/ 529527 h 1023198"/>
                <a:gd name="connsiteX29" fmla="*/ 486743 w 1117298"/>
                <a:gd name="connsiteY29" fmla="*/ 493331 h 1023198"/>
                <a:gd name="connsiteX30" fmla="*/ 521668 w 1117298"/>
                <a:gd name="connsiteY30" fmla="*/ 452692 h 1023198"/>
                <a:gd name="connsiteX31" fmla="*/ 530558 w 1117298"/>
                <a:gd name="connsiteY31" fmla="*/ 424117 h 1023198"/>
                <a:gd name="connsiteX32" fmla="*/ 515318 w 1117298"/>
                <a:gd name="connsiteY32" fmla="*/ 415861 h 1023198"/>
                <a:gd name="connsiteX33" fmla="*/ 488648 w 1117298"/>
                <a:gd name="connsiteY33" fmla="*/ 434277 h 1023198"/>
                <a:gd name="connsiteX34" fmla="*/ 454993 w 1117298"/>
                <a:gd name="connsiteY34" fmla="*/ 519367 h 1023198"/>
                <a:gd name="connsiteX35" fmla="*/ 403558 w 1117298"/>
                <a:gd name="connsiteY35" fmla="*/ 556832 h 1023198"/>
                <a:gd name="connsiteX36" fmla="*/ 352758 w 1117298"/>
                <a:gd name="connsiteY36" fmla="*/ 582232 h 1023198"/>
                <a:gd name="connsiteX37" fmla="*/ 284178 w 1117298"/>
                <a:gd name="connsiteY37" fmla="*/ 692722 h 1023198"/>
                <a:gd name="connsiteX38" fmla="*/ 202263 w 1117298"/>
                <a:gd name="connsiteY38" fmla="*/ 709867 h 1023198"/>
                <a:gd name="connsiteX39" fmla="*/ 186388 w 1117298"/>
                <a:gd name="connsiteY39" fmla="*/ 673672 h 1023198"/>
                <a:gd name="connsiteX40" fmla="*/ 184483 w 1117298"/>
                <a:gd name="connsiteY40" fmla="*/ 549847 h 1023198"/>
                <a:gd name="connsiteX41" fmla="*/ 164798 w 1117298"/>
                <a:gd name="connsiteY41" fmla="*/ 422211 h 1023198"/>
                <a:gd name="connsiteX42" fmla="*/ 195278 w 1117298"/>
                <a:gd name="connsiteY42" fmla="*/ 375856 h 1023198"/>
                <a:gd name="connsiteX43" fmla="*/ 267668 w 1117298"/>
                <a:gd name="connsiteY43" fmla="*/ 422211 h 1023198"/>
                <a:gd name="connsiteX44" fmla="*/ 290528 w 1117298"/>
                <a:gd name="connsiteY44" fmla="*/ 501586 h 1023198"/>
                <a:gd name="connsiteX45" fmla="*/ 309578 w 1117298"/>
                <a:gd name="connsiteY45" fmla="*/ 516192 h 1023198"/>
                <a:gd name="connsiteX46" fmla="*/ 362918 w 1117298"/>
                <a:gd name="connsiteY46" fmla="*/ 440627 h 1023198"/>
                <a:gd name="connsiteX47" fmla="*/ 317198 w 1117298"/>
                <a:gd name="connsiteY47" fmla="*/ 252667 h 1023198"/>
                <a:gd name="connsiteX48" fmla="*/ 274653 w 1117298"/>
                <a:gd name="connsiteY48" fmla="*/ 164402 h 1023198"/>
                <a:gd name="connsiteX49" fmla="*/ 270208 w 1117298"/>
                <a:gd name="connsiteY49" fmla="*/ 104711 h 1023198"/>
                <a:gd name="connsiteX50" fmla="*/ 321643 w 1117298"/>
                <a:gd name="connsiteY50" fmla="*/ 98361 h 1023198"/>
                <a:gd name="connsiteX51" fmla="*/ 430228 w 1117298"/>
                <a:gd name="connsiteY51" fmla="*/ 155511 h 1023198"/>
                <a:gd name="connsiteX52" fmla="*/ 584533 w 1117298"/>
                <a:gd name="connsiteY52" fmla="*/ 159956 h 1023198"/>
                <a:gd name="connsiteX53" fmla="*/ 642953 w 1117298"/>
                <a:gd name="connsiteY53" fmla="*/ 97727 h 1023198"/>
                <a:gd name="connsiteX54" fmla="*/ 703278 w 1117298"/>
                <a:gd name="connsiteY54" fmla="*/ 20892 h 1023198"/>
                <a:gd name="connsiteX55" fmla="*/ 805513 w 1117298"/>
                <a:gd name="connsiteY55" fmla="*/ 23431 h 1023198"/>
                <a:gd name="connsiteX56" fmla="*/ 786463 w 1117298"/>
                <a:gd name="connsiteY56" fmla="*/ 114872 h 1023198"/>
                <a:gd name="connsiteX57" fmla="*/ 776303 w 1117298"/>
                <a:gd name="connsiteY57" fmla="*/ 131381 h 1023198"/>
                <a:gd name="connsiteX58" fmla="*/ 799163 w 1117298"/>
                <a:gd name="connsiteY58" fmla="*/ 132652 h 1023198"/>
                <a:gd name="connsiteX59" fmla="*/ 889968 w 1117298"/>
                <a:gd name="connsiteY59" fmla="*/ 87567 h 1023198"/>
                <a:gd name="connsiteX60" fmla="*/ 1062688 w 1117298"/>
                <a:gd name="connsiteY60" fmla="*/ 65977 h 1023198"/>
                <a:gd name="connsiteX61" fmla="*/ 1116028 w 1117298"/>
                <a:gd name="connsiteY61" fmla="*/ 131381 h 1023198"/>
                <a:gd name="connsiteX62" fmla="*/ 1117298 w 1117298"/>
                <a:gd name="connsiteY62" fmla="*/ 192977 h 1023198"/>
                <a:gd name="connsiteX63" fmla="*/ 991568 w 1117298"/>
                <a:gd name="connsiteY63" fmla="*/ 185356 h 1023198"/>
                <a:gd name="connsiteX64" fmla="*/ 941403 w 1117298"/>
                <a:gd name="connsiteY64" fmla="*/ 156781 h 1023198"/>
                <a:gd name="connsiteX65" fmla="*/ 783923 w 1117298"/>
                <a:gd name="connsiteY65" fmla="*/ 203136 h 1023198"/>
                <a:gd name="connsiteX66" fmla="*/ 761063 w 1117298"/>
                <a:gd name="connsiteY66" fmla="*/ 252667 h 1023198"/>
                <a:gd name="connsiteX67" fmla="*/ 811863 w 1117298"/>
                <a:gd name="connsiteY67" fmla="*/ 311722 h 1023198"/>
                <a:gd name="connsiteX68" fmla="*/ 854408 w 1117298"/>
                <a:gd name="connsiteY68" fmla="*/ 367602 h 1023198"/>
                <a:gd name="connsiteX69" fmla="*/ 890603 w 1117298"/>
                <a:gd name="connsiteY69" fmla="*/ 372681 h 1023198"/>
                <a:gd name="connsiteX70" fmla="*/ 973153 w 1117298"/>
                <a:gd name="connsiteY70" fmla="*/ 245681 h 1023198"/>
                <a:gd name="connsiteX71" fmla="*/ 991568 w 1117298"/>
                <a:gd name="connsiteY71" fmla="*/ 185356 h 1023198"/>
                <a:gd name="connsiteX72" fmla="*/ 588343 w 1117298"/>
                <a:gd name="connsiteY72" fmla="*/ 661607 h 1023198"/>
                <a:gd name="connsiteX73" fmla="*/ 474043 w 1117298"/>
                <a:gd name="connsiteY73" fmla="*/ 713042 h 1023198"/>
                <a:gd name="connsiteX74" fmla="*/ 588343 w 1117298"/>
                <a:gd name="connsiteY74" fmla="*/ 661607 h 102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17298" h="1023198">
                  <a:moveTo>
                    <a:pt x="1117298" y="192977"/>
                  </a:moveTo>
                  <a:cubicBezTo>
                    <a:pt x="1085548" y="217106"/>
                    <a:pt x="1063958" y="250127"/>
                    <a:pt x="1045543" y="284417"/>
                  </a:cubicBezTo>
                  <a:cubicBezTo>
                    <a:pt x="1007443" y="353631"/>
                    <a:pt x="953468" y="412686"/>
                    <a:pt x="919178" y="485077"/>
                  </a:cubicBezTo>
                  <a:cubicBezTo>
                    <a:pt x="897588" y="530797"/>
                    <a:pt x="851868" y="561277"/>
                    <a:pt x="798528" y="560642"/>
                  </a:cubicBezTo>
                  <a:cubicBezTo>
                    <a:pt x="740743" y="560007"/>
                    <a:pt x="693753" y="579057"/>
                    <a:pt x="651208" y="615886"/>
                  </a:cubicBezTo>
                  <a:cubicBezTo>
                    <a:pt x="639143" y="626047"/>
                    <a:pt x="625173" y="633032"/>
                    <a:pt x="608663" y="643827"/>
                  </a:cubicBezTo>
                  <a:cubicBezTo>
                    <a:pt x="633428" y="652717"/>
                    <a:pt x="652478" y="648272"/>
                    <a:pt x="672163" y="637477"/>
                  </a:cubicBezTo>
                  <a:cubicBezTo>
                    <a:pt x="710898" y="615252"/>
                    <a:pt x="750903" y="595567"/>
                    <a:pt x="795353" y="587947"/>
                  </a:cubicBezTo>
                  <a:cubicBezTo>
                    <a:pt x="865838" y="575247"/>
                    <a:pt x="900763" y="608267"/>
                    <a:pt x="895683" y="678752"/>
                  </a:cubicBezTo>
                  <a:cubicBezTo>
                    <a:pt x="894413" y="693357"/>
                    <a:pt x="889968" y="705422"/>
                    <a:pt x="879173" y="714947"/>
                  </a:cubicBezTo>
                  <a:cubicBezTo>
                    <a:pt x="870918" y="721932"/>
                    <a:pt x="863298" y="729552"/>
                    <a:pt x="854408" y="734632"/>
                  </a:cubicBezTo>
                  <a:cubicBezTo>
                    <a:pt x="773763" y="775272"/>
                    <a:pt x="705818" y="835597"/>
                    <a:pt x="627078" y="878777"/>
                  </a:cubicBezTo>
                  <a:cubicBezTo>
                    <a:pt x="613108" y="886397"/>
                    <a:pt x="601678" y="897827"/>
                    <a:pt x="588343" y="906082"/>
                  </a:cubicBezTo>
                  <a:cubicBezTo>
                    <a:pt x="578818" y="911797"/>
                    <a:pt x="567388" y="921957"/>
                    <a:pt x="557863" y="908622"/>
                  </a:cubicBezTo>
                  <a:cubicBezTo>
                    <a:pt x="548338" y="895922"/>
                    <a:pt x="550878" y="882586"/>
                    <a:pt x="562943" y="871792"/>
                  </a:cubicBezTo>
                  <a:cubicBezTo>
                    <a:pt x="610568" y="829882"/>
                    <a:pt x="649938" y="779717"/>
                    <a:pt x="701373" y="741617"/>
                  </a:cubicBezTo>
                  <a:cubicBezTo>
                    <a:pt x="717883" y="728917"/>
                    <a:pt x="743283" y="712407"/>
                    <a:pt x="733123" y="693357"/>
                  </a:cubicBezTo>
                  <a:cubicBezTo>
                    <a:pt x="725503" y="678752"/>
                    <a:pt x="695023" y="685736"/>
                    <a:pt x="676608" y="692722"/>
                  </a:cubicBezTo>
                  <a:cubicBezTo>
                    <a:pt x="578818" y="727647"/>
                    <a:pt x="481028" y="765111"/>
                    <a:pt x="404828" y="837502"/>
                  </a:cubicBezTo>
                  <a:cubicBezTo>
                    <a:pt x="327993" y="911797"/>
                    <a:pt x="232743" y="955611"/>
                    <a:pt x="143208" y="1009586"/>
                  </a:cubicBezTo>
                  <a:cubicBezTo>
                    <a:pt x="111458" y="1028636"/>
                    <a:pt x="68278" y="1022922"/>
                    <a:pt x="30813" y="1020382"/>
                  </a:cubicBezTo>
                  <a:cubicBezTo>
                    <a:pt x="968" y="1018477"/>
                    <a:pt x="-9192" y="985457"/>
                    <a:pt x="9223" y="959422"/>
                  </a:cubicBezTo>
                  <a:cubicBezTo>
                    <a:pt x="30813" y="928307"/>
                    <a:pt x="63198" y="909257"/>
                    <a:pt x="94313" y="889572"/>
                  </a:cubicBezTo>
                  <a:cubicBezTo>
                    <a:pt x="258778" y="784161"/>
                    <a:pt x="433403" y="694627"/>
                    <a:pt x="593423" y="581597"/>
                  </a:cubicBezTo>
                  <a:cubicBezTo>
                    <a:pt x="611838" y="568261"/>
                    <a:pt x="628348" y="554292"/>
                    <a:pt x="637238" y="532702"/>
                  </a:cubicBezTo>
                  <a:cubicBezTo>
                    <a:pt x="642318" y="520636"/>
                    <a:pt x="646128" y="507302"/>
                    <a:pt x="634063" y="497777"/>
                  </a:cubicBezTo>
                  <a:cubicBezTo>
                    <a:pt x="623268" y="488886"/>
                    <a:pt x="611838" y="494602"/>
                    <a:pt x="601678" y="500317"/>
                  </a:cubicBezTo>
                  <a:cubicBezTo>
                    <a:pt x="575008" y="516827"/>
                    <a:pt x="544528" y="522542"/>
                    <a:pt x="515953" y="532702"/>
                  </a:cubicBezTo>
                  <a:cubicBezTo>
                    <a:pt x="505158" y="536511"/>
                    <a:pt x="492458" y="542861"/>
                    <a:pt x="484838" y="529527"/>
                  </a:cubicBezTo>
                  <a:cubicBezTo>
                    <a:pt x="477853" y="518097"/>
                    <a:pt x="479123" y="504127"/>
                    <a:pt x="486743" y="493331"/>
                  </a:cubicBezTo>
                  <a:cubicBezTo>
                    <a:pt x="497538" y="478727"/>
                    <a:pt x="510238" y="466661"/>
                    <a:pt x="521668" y="452692"/>
                  </a:cubicBezTo>
                  <a:cubicBezTo>
                    <a:pt x="528653" y="444436"/>
                    <a:pt x="535003" y="435547"/>
                    <a:pt x="530558" y="424117"/>
                  </a:cubicBezTo>
                  <a:cubicBezTo>
                    <a:pt x="528018" y="417131"/>
                    <a:pt x="522303" y="415227"/>
                    <a:pt x="515318" y="415861"/>
                  </a:cubicBezTo>
                  <a:cubicBezTo>
                    <a:pt x="502618" y="417131"/>
                    <a:pt x="492458" y="421577"/>
                    <a:pt x="488648" y="434277"/>
                  </a:cubicBezTo>
                  <a:cubicBezTo>
                    <a:pt x="480393" y="463486"/>
                    <a:pt x="460708" y="488252"/>
                    <a:pt x="454993" y="519367"/>
                  </a:cubicBezTo>
                  <a:cubicBezTo>
                    <a:pt x="449913" y="545402"/>
                    <a:pt x="435308" y="563182"/>
                    <a:pt x="403558" y="556832"/>
                  </a:cubicBezTo>
                  <a:cubicBezTo>
                    <a:pt x="381333" y="552386"/>
                    <a:pt x="366093" y="565086"/>
                    <a:pt x="352758" y="582232"/>
                  </a:cubicBezTo>
                  <a:cubicBezTo>
                    <a:pt x="326723" y="617157"/>
                    <a:pt x="308308" y="656527"/>
                    <a:pt x="284178" y="692722"/>
                  </a:cubicBezTo>
                  <a:cubicBezTo>
                    <a:pt x="259413" y="730186"/>
                    <a:pt x="232108" y="734632"/>
                    <a:pt x="202263" y="709867"/>
                  </a:cubicBezTo>
                  <a:cubicBezTo>
                    <a:pt x="190198" y="699707"/>
                    <a:pt x="187023" y="687642"/>
                    <a:pt x="186388" y="673672"/>
                  </a:cubicBezTo>
                  <a:cubicBezTo>
                    <a:pt x="185753" y="632397"/>
                    <a:pt x="185118" y="591122"/>
                    <a:pt x="184483" y="549847"/>
                  </a:cubicBezTo>
                  <a:cubicBezTo>
                    <a:pt x="184483" y="506031"/>
                    <a:pt x="180673" y="463486"/>
                    <a:pt x="164798" y="422211"/>
                  </a:cubicBezTo>
                  <a:cubicBezTo>
                    <a:pt x="153368" y="392367"/>
                    <a:pt x="164163" y="378397"/>
                    <a:pt x="195278" y="375856"/>
                  </a:cubicBezTo>
                  <a:cubicBezTo>
                    <a:pt x="242268" y="371411"/>
                    <a:pt x="251793" y="376492"/>
                    <a:pt x="267668" y="422211"/>
                  </a:cubicBezTo>
                  <a:cubicBezTo>
                    <a:pt x="277193" y="448247"/>
                    <a:pt x="283543" y="474917"/>
                    <a:pt x="290528" y="501586"/>
                  </a:cubicBezTo>
                  <a:cubicBezTo>
                    <a:pt x="293068" y="511747"/>
                    <a:pt x="296243" y="518731"/>
                    <a:pt x="309578" y="516192"/>
                  </a:cubicBezTo>
                  <a:cubicBezTo>
                    <a:pt x="341328" y="509842"/>
                    <a:pt x="371173" y="471742"/>
                    <a:pt x="362918" y="440627"/>
                  </a:cubicBezTo>
                  <a:cubicBezTo>
                    <a:pt x="345773" y="378397"/>
                    <a:pt x="338788" y="313627"/>
                    <a:pt x="317198" y="252667"/>
                  </a:cubicBezTo>
                  <a:cubicBezTo>
                    <a:pt x="306403" y="221552"/>
                    <a:pt x="293703" y="191706"/>
                    <a:pt x="274653" y="164402"/>
                  </a:cubicBezTo>
                  <a:cubicBezTo>
                    <a:pt x="261318" y="145352"/>
                    <a:pt x="258143" y="125031"/>
                    <a:pt x="270208" y="104711"/>
                  </a:cubicBezTo>
                  <a:cubicBezTo>
                    <a:pt x="283543" y="83122"/>
                    <a:pt x="304498" y="93917"/>
                    <a:pt x="321643" y="98361"/>
                  </a:cubicBezTo>
                  <a:cubicBezTo>
                    <a:pt x="362283" y="108522"/>
                    <a:pt x="397208" y="131381"/>
                    <a:pt x="430228" y="155511"/>
                  </a:cubicBezTo>
                  <a:cubicBezTo>
                    <a:pt x="473408" y="187261"/>
                    <a:pt x="538813" y="192342"/>
                    <a:pt x="584533" y="159956"/>
                  </a:cubicBezTo>
                  <a:cubicBezTo>
                    <a:pt x="608028" y="143447"/>
                    <a:pt x="627713" y="123127"/>
                    <a:pt x="642953" y="97727"/>
                  </a:cubicBezTo>
                  <a:cubicBezTo>
                    <a:pt x="660098" y="69786"/>
                    <a:pt x="677878" y="41847"/>
                    <a:pt x="703278" y="20892"/>
                  </a:cubicBezTo>
                  <a:cubicBezTo>
                    <a:pt x="738203" y="-7683"/>
                    <a:pt x="778843" y="-7048"/>
                    <a:pt x="805513" y="23431"/>
                  </a:cubicBezTo>
                  <a:cubicBezTo>
                    <a:pt x="827103" y="47561"/>
                    <a:pt x="819483" y="85661"/>
                    <a:pt x="786463" y="114872"/>
                  </a:cubicBezTo>
                  <a:cubicBezTo>
                    <a:pt x="781383" y="119317"/>
                    <a:pt x="771223" y="122492"/>
                    <a:pt x="776303" y="131381"/>
                  </a:cubicBezTo>
                  <a:cubicBezTo>
                    <a:pt x="782018" y="140906"/>
                    <a:pt x="791543" y="135192"/>
                    <a:pt x="799163" y="132652"/>
                  </a:cubicBezTo>
                  <a:cubicBezTo>
                    <a:pt x="831548" y="121856"/>
                    <a:pt x="860758" y="104711"/>
                    <a:pt x="889968" y="87567"/>
                  </a:cubicBezTo>
                  <a:cubicBezTo>
                    <a:pt x="944578" y="56452"/>
                    <a:pt x="1004268" y="58992"/>
                    <a:pt x="1062688" y="65977"/>
                  </a:cubicBezTo>
                  <a:cubicBezTo>
                    <a:pt x="1097613" y="69786"/>
                    <a:pt x="1102693" y="105981"/>
                    <a:pt x="1116028" y="131381"/>
                  </a:cubicBezTo>
                  <a:cubicBezTo>
                    <a:pt x="1117298" y="150431"/>
                    <a:pt x="1117298" y="172022"/>
                    <a:pt x="1117298" y="192977"/>
                  </a:cubicBezTo>
                  <a:close/>
                  <a:moveTo>
                    <a:pt x="991568" y="185356"/>
                  </a:moveTo>
                  <a:cubicBezTo>
                    <a:pt x="991568" y="160592"/>
                    <a:pt x="975693" y="150431"/>
                    <a:pt x="941403" y="156781"/>
                  </a:cubicBezTo>
                  <a:cubicBezTo>
                    <a:pt x="887428" y="166942"/>
                    <a:pt x="835993" y="184722"/>
                    <a:pt x="783923" y="203136"/>
                  </a:cubicBezTo>
                  <a:cubicBezTo>
                    <a:pt x="757253" y="212661"/>
                    <a:pt x="754078" y="229806"/>
                    <a:pt x="761063" y="252667"/>
                  </a:cubicBezTo>
                  <a:cubicBezTo>
                    <a:pt x="769318" y="279336"/>
                    <a:pt x="789638" y="296481"/>
                    <a:pt x="811863" y="311722"/>
                  </a:cubicBezTo>
                  <a:cubicBezTo>
                    <a:pt x="832818" y="325692"/>
                    <a:pt x="847423" y="342202"/>
                    <a:pt x="854408" y="367602"/>
                  </a:cubicBezTo>
                  <a:cubicBezTo>
                    <a:pt x="861393" y="393002"/>
                    <a:pt x="875363" y="394272"/>
                    <a:pt x="890603" y="372681"/>
                  </a:cubicBezTo>
                  <a:cubicBezTo>
                    <a:pt x="919813" y="331406"/>
                    <a:pt x="950293" y="290767"/>
                    <a:pt x="973153" y="245681"/>
                  </a:cubicBezTo>
                  <a:cubicBezTo>
                    <a:pt x="982678" y="225997"/>
                    <a:pt x="990933" y="206947"/>
                    <a:pt x="991568" y="185356"/>
                  </a:cubicBezTo>
                  <a:close/>
                  <a:moveTo>
                    <a:pt x="588343" y="661607"/>
                  </a:moveTo>
                  <a:cubicBezTo>
                    <a:pt x="533098" y="653352"/>
                    <a:pt x="493093" y="671767"/>
                    <a:pt x="474043" y="713042"/>
                  </a:cubicBezTo>
                  <a:cubicBezTo>
                    <a:pt x="516588" y="704786"/>
                    <a:pt x="552783" y="688911"/>
                    <a:pt x="588343" y="661607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446148" y="10635560"/>
              <a:ext cx="929942" cy="1296961"/>
            </a:xfrm>
            <a:custGeom>
              <a:avLst/>
              <a:gdLst>
                <a:gd name="connsiteX0" fmla="*/ 525391 w 929942"/>
                <a:gd name="connsiteY0" fmla="*/ 263000 h 1296961"/>
                <a:gd name="connsiteX1" fmla="*/ 574286 w 929942"/>
                <a:gd name="connsiteY1" fmla="*/ 209661 h 1296961"/>
                <a:gd name="connsiteX2" fmla="*/ 617466 w 929942"/>
                <a:gd name="connsiteY2" fmla="*/ 172196 h 1296961"/>
                <a:gd name="connsiteX3" fmla="*/ 651757 w 929942"/>
                <a:gd name="connsiteY3" fmla="*/ 167750 h 1296961"/>
                <a:gd name="connsiteX4" fmla="*/ 654296 w 929942"/>
                <a:gd name="connsiteY4" fmla="*/ 208391 h 1296961"/>
                <a:gd name="connsiteX5" fmla="*/ 640961 w 929942"/>
                <a:gd name="connsiteY5" fmla="*/ 294750 h 1296961"/>
                <a:gd name="connsiteX6" fmla="*/ 677791 w 929942"/>
                <a:gd name="connsiteY6" fmla="*/ 115046 h 1296961"/>
                <a:gd name="connsiteX7" fmla="*/ 684776 w 929942"/>
                <a:gd name="connsiteY7" fmla="*/ 42656 h 1296961"/>
                <a:gd name="connsiteX8" fmla="*/ 758436 w 929942"/>
                <a:gd name="connsiteY8" fmla="*/ 8366 h 1296961"/>
                <a:gd name="connsiteX9" fmla="*/ 800346 w 929942"/>
                <a:gd name="connsiteY9" fmla="*/ 155686 h 1296961"/>
                <a:gd name="connsiteX10" fmla="*/ 748911 w 929942"/>
                <a:gd name="connsiteY10" fmla="*/ 314436 h 1296961"/>
                <a:gd name="connsiteX11" fmla="*/ 794632 w 929942"/>
                <a:gd name="connsiteY11" fmla="*/ 357616 h 1296961"/>
                <a:gd name="connsiteX12" fmla="*/ 797807 w 929942"/>
                <a:gd name="connsiteY12" fmla="*/ 356981 h 1296961"/>
                <a:gd name="connsiteX13" fmla="*/ 924171 w 929942"/>
                <a:gd name="connsiteY13" fmla="*/ 438261 h 1296961"/>
                <a:gd name="connsiteX14" fmla="*/ 912741 w 929942"/>
                <a:gd name="connsiteY14" fmla="*/ 499221 h 1296961"/>
                <a:gd name="connsiteX15" fmla="*/ 838446 w 929942"/>
                <a:gd name="connsiteY15" fmla="*/ 508111 h 1296961"/>
                <a:gd name="connsiteX16" fmla="*/ 743196 w 929942"/>
                <a:gd name="connsiteY16" fmla="*/ 458581 h 1296961"/>
                <a:gd name="connsiteX17" fmla="*/ 705096 w 929942"/>
                <a:gd name="connsiteY17" fmla="*/ 458581 h 1296961"/>
                <a:gd name="connsiteX18" fmla="*/ 719066 w 929942"/>
                <a:gd name="connsiteY18" fmla="*/ 495411 h 1296961"/>
                <a:gd name="connsiteX19" fmla="*/ 709541 w 929942"/>
                <a:gd name="connsiteY19" fmla="*/ 628125 h 1296961"/>
                <a:gd name="connsiteX20" fmla="*/ 694936 w 929942"/>
                <a:gd name="connsiteY20" fmla="*/ 673846 h 1296961"/>
                <a:gd name="connsiteX21" fmla="*/ 674616 w 929942"/>
                <a:gd name="connsiteY21" fmla="*/ 745600 h 1296961"/>
                <a:gd name="connsiteX22" fmla="*/ 662551 w 929942"/>
                <a:gd name="connsiteY22" fmla="*/ 756396 h 1296961"/>
                <a:gd name="connsiteX23" fmla="*/ 645407 w 929942"/>
                <a:gd name="connsiteY23" fmla="*/ 781161 h 1296961"/>
                <a:gd name="connsiteX24" fmla="*/ 675886 w 929942"/>
                <a:gd name="connsiteY24" fmla="*/ 793225 h 1296961"/>
                <a:gd name="connsiteX25" fmla="*/ 718432 w 929942"/>
                <a:gd name="connsiteY25" fmla="*/ 819261 h 1296961"/>
                <a:gd name="connsiteX26" fmla="*/ 688586 w 929942"/>
                <a:gd name="connsiteY26" fmla="*/ 877681 h 1296961"/>
                <a:gd name="connsiteX27" fmla="*/ 595876 w 929942"/>
                <a:gd name="connsiteY27" fmla="*/ 918956 h 1296961"/>
                <a:gd name="connsiteX28" fmla="*/ 564126 w 929942"/>
                <a:gd name="connsiteY28" fmla="*/ 972296 h 1296961"/>
                <a:gd name="connsiteX29" fmla="*/ 557141 w 929942"/>
                <a:gd name="connsiteY29" fmla="*/ 1191371 h 1296961"/>
                <a:gd name="connsiteX30" fmla="*/ 504436 w 929942"/>
                <a:gd name="connsiteY30" fmla="*/ 1256775 h 1296961"/>
                <a:gd name="connsiteX31" fmla="*/ 437126 w 929942"/>
                <a:gd name="connsiteY31" fmla="*/ 1218675 h 1296961"/>
                <a:gd name="connsiteX32" fmla="*/ 339971 w 929942"/>
                <a:gd name="connsiteY32" fmla="*/ 1199625 h 1296961"/>
                <a:gd name="connsiteX33" fmla="*/ 264407 w 929942"/>
                <a:gd name="connsiteY33" fmla="*/ 1277096 h 1296961"/>
                <a:gd name="connsiteX34" fmla="*/ 171696 w 929942"/>
                <a:gd name="connsiteY34" fmla="*/ 1282811 h 1296961"/>
                <a:gd name="connsiteX35" fmla="*/ 179951 w 929942"/>
                <a:gd name="connsiteY35" fmla="*/ 1192641 h 1296961"/>
                <a:gd name="connsiteX36" fmla="*/ 404741 w 929942"/>
                <a:gd name="connsiteY36" fmla="*/ 1056750 h 1296961"/>
                <a:gd name="connsiteX37" fmla="*/ 426332 w 929942"/>
                <a:gd name="connsiteY37" fmla="*/ 1038336 h 1296961"/>
                <a:gd name="connsiteX38" fmla="*/ 414266 w 929942"/>
                <a:gd name="connsiteY38" fmla="*/ 1012300 h 1296961"/>
                <a:gd name="connsiteX39" fmla="*/ 338066 w 929942"/>
                <a:gd name="connsiteY39" fmla="*/ 1014206 h 1296961"/>
                <a:gd name="connsiteX40" fmla="*/ 275836 w 929942"/>
                <a:gd name="connsiteY40" fmla="*/ 976106 h 1296961"/>
                <a:gd name="connsiteX41" fmla="*/ 312666 w 929942"/>
                <a:gd name="connsiteY41" fmla="*/ 915146 h 1296961"/>
                <a:gd name="connsiteX42" fmla="*/ 383786 w 929942"/>
                <a:gd name="connsiteY42" fmla="*/ 889111 h 1296961"/>
                <a:gd name="connsiteX43" fmla="*/ 400296 w 929942"/>
                <a:gd name="connsiteY43" fmla="*/ 877681 h 1296961"/>
                <a:gd name="connsiteX44" fmla="*/ 380611 w 929942"/>
                <a:gd name="connsiteY44" fmla="*/ 861171 h 1296961"/>
                <a:gd name="connsiteX45" fmla="*/ 361561 w 929942"/>
                <a:gd name="connsiteY45" fmla="*/ 860536 h 1296961"/>
                <a:gd name="connsiteX46" fmla="*/ 322826 w 929942"/>
                <a:gd name="connsiteY46" fmla="*/ 821800 h 1296961"/>
                <a:gd name="connsiteX47" fmla="*/ 352036 w 929942"/>
                <a:gd name="connsiteY47" fmla="*/ 771000 h 1296961"/>
                <a:gd name="connsiteX48" fmla="*/ 376166 w 929942"/>
                <a:gd name="connsiteY48" fmla="*/ 763381 h 1296961"/>
                <a:gd name="connsiteX49" fmla="*/ 381246 w 929942"/>
                <a:gd name="connsiteY49" fmla="*/ 727821 h 1296961"/>
                <a:gd name="connsiteX50" fmla="*/ 353307 w 929942"/>
                <a:gd name="connsiteY50" fmla="*/ 650986 h 1296961"/>
                <a:gd name="connsiteX51" fmla="*/ 306951 w 929942"/>
                <a:gd name="connsiteY51" fmla="*/ 618600 h 1296961"/>
                <a:gd name="connsiteX52" fmla="*/ 200271 w 929942"/>
                <a:gd name="connsiteY52" fmla="*/ 671941 h 1296961"/>
                <a:gd name="connsiteX53" fmla="*/ 60571 w 929942"/>
                <a:gd name="connsiteY53" fmla="*/ 694800 h 1296961"/>
                <a:gd name="connsiteX54" fmla="*/ 12311 w 929942"/>
                <a:gd name="connsiteY54" fmla="*/ 661146 h 1296961"/>
                <a:gd name="connsiteX55" fmla="*/ 42156 w 929942"/>
                <a:gd name="connsiteY55" fmla="*/ 574150 h 1296961"/>
                <a:gd name="connsiteX56" fmla="*/ 98036 w 929942"/>
                <a:gd name="connsiteY56" fmla="*/ 563991 h 1296961"/>
                <a:gd name="connsiteX57" fmla="*/ 259961 w 929942"/>
                <a:gd name="connsiteY57" fmla="*/ 526525 h 1296961"/>
                <a:gd name="connsiteX58" fmla="*/ 360926 w 929942"/>
                <a:gd name="connsiteY58" fmla="*/ 489061 h 1296961"/>
                <a:gd name="connsiteX59" fmla="*/ 394582 w 929942"/>
                <a:gd name="connsiteY59" fmla="*/ 414766 h 1296961"/>
                <a:gd name="connsiteX60" fmla="*/ 386961 w 929942"/>
                <a:gd name="connsiteY60" fmla="*/ 405241 h 1296961"/>
                <a:gd name="connsiteX61" fmla="*/ 375532 w 929942"/>
                <a:gd name="connsiteY61" fmla="*/ 413496 h 1296961"/>
                <a:gd name="connsiteX62" fmla="*/ 237736 w 929942"/>
                <a:gd name="connsiteY62" fmla="*/ 419211 h 1296961"/>
                <a:gd name="connsiteX63" fmla="*/ 233926 w 929942"/>
                <a:gd name="connsiteY63" fmla="*/ 327771 h 1296961"/>
                <a:gd name="connsiteX64" fmla="*/ 285996 w 929942"/>
                <a:gd name="connsiteY64" fmla="*/ 300466 h 1296961"/>
                <a:gd name="connsiteX65" fmla="*/ 399026 w 929942"/>
                <a:gd name="connsiteY65" fmla="*/ 183625 h 1296961"/>
                <a:gd name="connsiteX66" fmla="*/ 399026 w 929942"/>
                <a:gd name="connsiteY66" fmla="*/ 126475 h 1296961"/>
                <a:gd name="connsiteX67" fmla="*/ 425696 w 929942"/>
                <a:gd name="connsiteY67" fmla="*/ 80121 h 1296961"/>
                <a:gd name="connsiteX68" fmla="*/ 477766 w 929942"/>
                <a:gd name="connsiteY68" fmla="*/ 89646 h 1296961"/>
                <a:gd name="connsiteX69" fmla="*/ 521582 w 929942"/>
                <a:gd name="connsiteY69" fmla="*/ 209025 h 1296961"/>
                <a:gd name="connsiteX70" fmla="*/ 525391 w 929942"/>
                <a:gd name="connsiteY70" fmla="*/ 263000 h 1296961"/>
                <a:gd name="connsiteX71" fmla="*/ 586351 w 929942"/>
                <a:gd name="connsiteY71" fmla="*/ 493506 h 1296961"/>
                <a:gd name="connsiteX72" fmla="*/ 499991 w 929942"/>
                <a:gd name="connsiteY72" fmla="*/ 520811 h 1296961"/>
                <a:gd name="connsiteX73" fmla="*/ 489832 w 929942"/>
                <a:gd name="connsiteY73" fmla="*/ 553831 h 1296961"/>
                <a:gd name="connsiteX74" fmla="*/ 519041 w 929942"/>
                <a:gd name="connsiteY74" fmla="*/ 556371 h 1296961"/>
                <a:gd name="connsiteX75" fmla="*/ 590796 w 929942"/>
                <a:gd name="connsiteY75" fmla="*/ 510650 h 1296961"/>
                <a:gd name="connsiteX76" fmla="*/ 599051 w 929942"/>
                <a:gd name="connsiteY76" fmla="*/ 498586 h 1296961"/>
                <a:gd name="connsiteX77" fmla="*/ 586351 w 929942"/>
                <a:gd name="connsiteY77" fmla="*/ 493506 h 1296961"/>
                <a:gd name="connsiteX78" fmla="*/ 593336 w 929942"/>
                <a:gd name="connsiteY78" fmla="*/ 601456 h 1296961"/>
                <a:gd name="connsiteX79" fmla="*/ 519676 w 929942"/>
                <a:gd name="connsiteY79" fmla="*/ 679561 h 1296961"/>
                <a:gd name="connsiteX80" fmla="*/ 593336 w 929942"/>
                <a:gd name="connsiteY80" fmla="*/ 601456 h 12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929942" h="1296961">
                  <a:moveTo>
                    <a:pt x="525391" y="263000"/>
                  </a:moveTo>
                  <a:cubicBezTo>
                    <a:pt x="543171" y="243316"/>
                    <a:pt x="557776" y="226171"/>
                    <a:pt x="574286" y="209661"/>
                  </a:cubicBezTo>
                  <a:cubicBezTo>
                    <a:pt x="587621" y="196325"/>
                    <a:pt x="602226" y="183625"/>
                    <a:pt x="617466" y="172196"/>
                  </a:cubicBezTo>
                  <a:cubicBezTo>
                    <a:pt x="627626" y="164575"/>
                    <a:pt x="640961" y="156321"/>
                    <a:pt x="651757" y="167750"/>
                  </a:cubicBezTo>
                  <a:cubicBezTo>
                    <a:pt x="662551" y="179181"/>
                    <a:pt x="664457" y="196325"/>
                    <a:pt x="654296" y="208391"/>
                  </a:cubicBezTo>
                  <a:cubicBezTo>
                    <a:pt x="631436" y="235696"/>
                    <a:pt x="642866" y="265541"/>
                    <a:pt x="640961" y="294750"/>
                  </a:cubicBezTo>
                  <a:cubicBezTo>
                    <a:pt x="663821" y="236966"/>
                    <a:pt x="675886" y="177275"/>
                    <a:pt x="677791" y="115046"/>
                  </a:cubicBezTo>
                  <a:cubicBezTo>
                    <a:pt x="678426" y="90916"/>
                    <a:pt x="680966" y="66786"/>
                    <a:pt x="684776" y="42656"/>
                  </a:cubicBezTo>
                  <a:cubicBezTo>
                    <a:pt x="690491" y="5191"/>
                    <a:pt x="726686" y="-11319"/>
                    <a:pt x="758436" y="8366"/>
                  </a:cubicBezTo>
                  <a:cubicBezTo>
                    <a:pt x="805426" y="37575"/>
                    <a:pt x="824476" y="105521"/>
                    <a:pt x="800346" y="155686"/>
                  </a:cubicBezTo>
                  <a:cubicBezTo>
                    <a:pt x="776216" y="206486"/>
                    <a:pt x="753991" y="257921"/>
                    <a:pt x="748911" y="314436"/>
                  </a:cubicBezTo>
                  <a:cubicBezTo>
                    <a:pt x="745101" y="358886"/>
                    <a:pt x="752721" y="365236"/>
                    <a:pt x="794632" y="357616"/>
                  </a:cubicBezTo>
                  <a:cubicBezTo>
                    <a:pt x="795901" y="357616"/>
                    <a:pt x="796536" y="356981"/>
                    <a:pt x="797807" y="356981"/>
                  </a:cubicBezTo>
                  <a:cubicBezTo>
                    <a:pt x="880357" y="344281"/>
                    <a:pt x="887341" y="347456"/>
                    <a:pt x="924171" y="438261"/>
                  </a:cubicBezTo>
                  <a:cubicBezTo>
                    <a:pt x="932426" y="459216"/>
                    <a:pt x="934332" y="483981"/>
                    <a:pt x="912741" y="499221"/>
                  </a:cubicBezTo>
                  <a:cubicBezTo>
                    <a:pt x="890516" y="515096"/>
                    <a:pt x="865116" y="522716"/>
                    <a:pt x="838446" y="508111"/>
                  </a:cubicBezTo>
                  <a:cubicBezTo>
                    <a:pt x="806696" y="490966"/>
                    <a:pt x="777486" y="470011"/>
                    <a:pt x="743196" y="458581"/>
                  </a:cubicBezTo>
                  <a:cubicBezTo>
                    <a:pt x="730496" y="454136"/>
                    <a:pt x="715257" y="444611"/>
                    <a:pt x="705096" y="458581"/>
                  </a:cubicBezTo>
                  <a:cubicBezTo>
                    <a:pt x="693032" y="475091"/>
                    <a:pt x="708907" y="484616"/>
                    <a:pt x="719066" y="495411"/>
                  </a:cubicBezTo>
                  <a:cubicBezTo>
                    <a:pt x="764786" y="540496"/>
                    <a:pt x="760976" y="594471"/>
                    <a:pt x="709541" y="628125"/>
                  </a:cubicBezTo>
                  <a:cubicBezTo>
                    <a:pt x="690491" y="640825"/>
                    <a:pt x="686682" y="656700"/>
                    <a:pt x="694936" y="673846"/>
                  </a:cubicBezTo>
                  <a:cubicBezTo>
                    <a:pt x="709541" y="704961"/>
                    <a:pt x="699382" y="726550"/>
                    <a:pt x="674616" y="745600"/>
                  </a:cubicBezTo>
                  <a:cubicBezTo>
                    <a:pt x="670171" y="748775"/>
                    <a:pt x="666361" y="752586"/>
                    <a:pt x="662551" y="756396"/>
                  </a:cubicBezTo>
                  <a:cubicBezTo>
                    <a:pt x="655566" y="764016"/>
                    <a:pt x="642232" y="770366"/>
                    <a:pt x="645407" y="781161"/>
                  </a:cubicBezTo>
                  <a:cubicBezTo>
                    <a:pt x="649216" y="793225"/>
                    <a:pt x="664457" y="792591"/>
                    <a:pt x="675886" y="793225"/>
                  </a:cubicBezTo>
                  <a:cubicBezTo>
                    <a:pt x="694301" y="795131"/>
                    <a:pt x="715257" y="790686"/>
                    <a:pt x="718432" y="819261"/>
                  </a:cubicBezTo>
                  <a:cubicBezTo>
                    <a:pt x="720971" y="845296"/>
                    <a:pt x="718432" y="866250"/>
                    <a:pt x="688586" y="877681"/>
                  </a:cubicBezTo>
                  <a:cubicBezTo>
                    <a:pt x="656836" y="889746"/>
                    <a:pt x="626357" y="904350"/>
                    <a:pt x="595876" y="918956"/>
                  </a:cubicBezTo>
                  <a:cubicBezTo>
                    <a:pt x="574286" y="929116"/>
                    <a:pt x="564761" y="946896"/>
                    <a:pt x="564126" y="972296"/>
                  </a:cubicBezTo>
                  <a:cubicBezTo>
                    <a:pt x="562857" y="1045321"/>
                    <a:pt x="559682" y="1118346"/>
                    <a:pt x="557141" y="1191371"/>
                  </a:cubicBezTo>
                  <a:cubicBezTo>
                    <a:pt x="555871" y="1227566"/>
                    <a:pt x="538091" y="1249156"/>
                    <a:pt x="504436" y="1256775"/>
                  </a:cubicBezTo>
                  <a:cubicBezTo>
                    <a:pt x="474591" y="1263761"/>
                    <a:pt x="456176" y="1251061"/>
                    <a:pt x="437126" y="1218675"/>
                  </a:cubicBezTo>
                  <a:cubicBezTo>
                    <a:pt x="408551" y="1169781"/>
                    <a:pt x="381882" y="1154541"/>
                    <a:pt x="339971" y="1199625"/>
                  </a:cubicBezTo>
                  <a:cubicBezTo>
                    <a:pt x="315207" y="1225661"/>
                    <a:pt x="291076" y="1252331"/>
                    <a:pt x="264407" y="1277096"/>
                  </a:cubicBezTo>
                  <a:cubicBezTo>
                    <a:pt x="237101" y="1301861"/>
                    <a:pt x="196461" y="1303131"/>
                    <a:pt x="171696" y="1282811"/>
                  </a:cubicBezTo>
                  <a:cubicBezTo>
                    <a:pt x="143121" y="1258681"/>
                    <a:pt x="146296" y="1207246"/>
                    <a:pt x="179951" y="1192641"/>
                  </a:cubicBezTo>
                  <a:cubicBezTo>
                    <a:pt x="260596" y="1156446"/>
                    <a:pt x="334257" y="1110091"/>
                    <a:pt x="404741" y="1056750"/>
                  </a:cubicBezTo>
                  <a:cubicBezTo>
                    <a:pt x="412361" y="1051036"/>
                    <a:pt x="420616" y="1045321"/>
                    <a:pt x="426332" y="1038336"/>
                  </a:cubicBezTo>
                  <a:cubicBezTo>
                    <a:pt x="435857" y="1024366"/>
                    <a:pt x="437761" y="1011666"/>
                    <a:pt x="414266" y="1012300"/>
                  </a:cubicBezTo>
                  <a:cubicBezTo>
                    <a:pt x="388866" y="1012936"/>
                    <a:pt x="363466" y="1011666"/>
                    <a:pt x="338066" y="1014206"/>
                  </a:cubicBezTo>
                  <a:cubicBezTo>
                    <a:pt x="306316" y="1017381"/>
                    <a:pt x="283457" y="1000871"/>
                    <a:pt x="275836" y="976106"/>
                  </a:cubicBezTo>
                  <a:cubicBezTo>
                    <a:pt x="268216" y="950071"/>
                    <a:pt x="289171" y="929116"/>
                    <a:pt x="312666" y="915146"/>
                  </a:cubicBezTo>
                  <a:cubicBezTo>
                    <a:pt x="334891" y="902446"/>
                    <a:pt x="360291" y="897366"/>
                    <a:pt x="383786" y="889111"/>
                  </a:cubicBezTo>
                  <a:cubicBezTo>
                    <a:pt x="390136" y="887206"/>
                    <a:pt x="400932" y="887206"/>
                    <a:pt x="400296" y="877681"/>
                  </a:cubicBezTo>
                  <a:cubicBezTo>
                    <a:pt x="399661" y="866886"/>
                    <a:pt x="390771" y="861806"/>
                    <a:pt x="380611" y="861171"/>
                  </a:cubicBezTo>
                  <a:cubicBezTo>
                    <a:pt x="374261" y="860536"/>
                    <a:pt x="367911" y="861171"/>
                    <a:pt x="361561" y="860536"/>
                  </a:cubicBezTo>
                  <a:cubicBezTo>
                    <a:pt x="338701" y="857996"/>
                    <a:pt x="324732" y="845296"/>
                    <a:pt x="322826" y="821800"/>
                  </a:cubicBezTo>
                  <a:cubicBezTo>
                    <a:pt x="320921" y="798306"/>
                    <a:pt x="322191" y="776716"/>
                    <a:pt x="352036" y="771000"/>
                  </a:cubicBezTo>
                  <a:cubicBezTo>
                    <a:pt x="360291" y="769731"/>
                    <a:pt x="368546" y="766556"/>
                    <a:pt x="376166" y="763381"/>
                  </a:cubicBezTo>
                  <a:cubicBezTo>
                    <a:pt x="400932" y="753221"/>
                    <a:pt x="402201" y="744331"/>
                    <a:pt x="381246" y="727821"/>
                  </a:cubicBezTo>
                  <a:cubicBezTo>
                    <a:pt x="355211" y="707500"/>
                    <a:pt x="352671" y="680196"/>
                    <a:pt x="353307" y="650986"/>
                  </a:cubicBezTo>
                  <a:cubicBezTo>
                    <a:pt x="353941" y="612886"/>
                    <a:pt x="340607" y="601456"/>
                    <a:pt x="306951" y="618600"/>
                  </a:cubicBezTo>
                  <a:cubicBezTo>
                    <a:pt x="271391" y="637016"/>
                    <a:pt x="234561" y="651621"/>
                    <a:pt x="200271" y="671941"/>
                  </a:cubicBezTo>
                  <a:cubicBezTo>
                    <a:pt x="155821" y="697341"/>
                    <a:pt x="110736" y="708771"/>
                    <a:pt x="60571" y="694800"/>
                  </a:cubicBezTo>
                  <a:cubicBezTo>
                    <a:pt x="40886" y="689086"/>
                    <a:pt x="23741" y="678925"/>
                    <a:pt x="12311" y="661146"/>
                  </a:cubicBezTo>
                  <a:cubicBezTo>
                    <a:pt x="-11819" y="623681"/>
                    <a:pt x="246" y="586850"/>
                    <a:pt x="42156" y="574150"/>
                  </a:cubicBezTo>
                  <a:cubicBezTo>
                    <a:pt x="59936" y="568436"/>
                    <a:pt x="79621" y="562721"/>
                    <a:pt x="98036" y="563991"/>
                  </a:cubicBezTo>
                  <a:cubicBezTo>
                    <a:pt x="156456" y="567800"/>
                    <a:pt x="207891" y="547481"/>
                    <a:pt x="259961" y="526525"/>
                  </a:cubicBezTo>
                  <a:cubicBezTo>
                    <a:pt x="293616" y="513191"/>
                    <a:pt x="327271" y="501761"/>
                    <a:pt x="360926" y="489061"/>
                  </a:cubicBezTo>
                  <a:cubicBezTo>
                    <a:pt x="385057" y="479536"/>
                    <a:pt x="404107" y="438896"/>
                    <a:pt x="394582" y="414766"/>
                  </a:cubicBezTo>
                  <a:cubicBezTo>
                    <a:pt x="393311" y="410956"/>
                    <a:pt x="390136" y="406511"/>
                    <a:pt x="386961" y="405241"/>
                  </a:cubicBezTo>
                  <a:cubicBezTo>
                    <a:pt x="380611" y="403336"/>
                    <a:pt x="378071" y="409050"/>
                    <a:pt x="375532" y="413496"/>
                  </a:cubicBezTo>
                  <a:cubicBezTo>
                    <a:pt x="345051" y="457311"/>
                    <a:pt x="269486" y="462391"/>
                    <a:pt x="237736" y="419211"/>
                  </a:cubicBezTo>
                  <a:cubicBezTo>
                    <a:pt x="218051" y="392541"/>
                    <a:pt x="225036" y="358250"/>
                    <a:pt x="233926" y="327771"/>
                  </a:cubicBezTo>
                  <a:cubicBezTo>
                    <a:pt x="240911" y="303006"/>
                    <a:pt x="264407" y="301736"/>
                    <a:pt x="285996" y="300466"/>
                  </a:cubicBezTo>
                  <a:cubicBezTo>
                    <a:pt x="369182" y="296021"/>
                    <a:pt x="396486" y="267446"/>
                    <a:pt x="399026" y="183625"/>
                  </a:cubicBezTo>
                  <a:cubicBezTo>
                    <a:pt x="399661" y="164575"/>
                    <a:pt x="399661" y="145525"/>
                    <a:pt x="399026" y="126475"/>
                  </a:cubicBezTo>
                  <a:cubicBezTo>
                    <a:pt x="398391" y="105521"/>
                    <a:pt x="405376" y="89011"/>
                    <a:pt x="425696" y="80121"/>
                  </a:cubicBezTo>
                  <a:cubicBezTo>
                    <a:pt x="445382" y="71866"/>
                    <a:pt x="460621" y="76311"/>
                    <a:pt x="477766" y="89646"/>
                  </a:cubicBezTo>
                  <a:cubicBezTo>
                    <a:pt x="517771" y="120761"/>
                    <a:pt x="525391" y="162671"/>
                    <a:pt x="521582" y="209025"/>
                  </a:cubicBezTo>
                  <a:cubicBezTo>
                    <a:pt x="520311" y="224900"/>
                    <a:pt x="513961" y="241411"/>
                    <a:pt x="525391" y="263000"/>
                  </a:cubicBezTo>
                  <a:close/>
                  <a:moveTo>
                    <a:pt x="586351" y="493506"/>
                  </a:moveTo>
                  <a:cubicBezTo>
                    <a:pt x="556507" y="498586"/>
                    <a:pt x="526026" y="503031"/>
                    <a:pt x="499991" y="520811"/>
                  </a:cubicBezTo>
                  <a:cubicBezTo>
                    <a:pt x="487926" y="529066"/>
                    <a:pt x="483482" y="540496"/>
                    <a:pt x="489832" y="553831"/>
                  </a:cubicBezTo>
                  <a:cubicBezTo>
                    <a:pt x="497451" y="569706"/>
                    <a:pt x="509516" y="562086"/>
                    <a:pt x="519041" y="556371"/>
                  </a:cubicBezTo>
                  <a:cubicBezTo>
                    <a:pt x="543171" y="541766"/>
                    <a:pt x="567301" y="525891"/>
                    <a:pt x="590796" y="510650"/>
                  </a:cubicBezTo>
                  <a:cubicBezTo>
                    <a:pt x="595241" y="508111"/>
                    <a:pt x="600321" y="504300"/>
                    <a:pt x="599051" y="498586"/>
                  </a:cubicBezTo>
                  <a:cubicBezTo>
                    <a:pt x="597782" y="492236"/>
                    <a:pt x="591432" y="494141"/>
                    <a:pt x="586351" y="493506"/>
                  </a:cubicBezTo>
                  <a:close/>
                  <a:moveTo>
                    <a:pt x="593336" y="601456"/>
                  </a:moveTo>
                  <a:cubicBezTo>
                    <a:pt x="561586" y="617331"/>
                    <a:pt x="527932" y="631936"/>
                    <a:pt x="519676" y="679561"/>
                  </a:cubicBezTo>
                  <a:cubicBezTo>
                    <a:pt x="557141" y="660511"/>
                    <a:pt x="580636" y="636381"/>
                    <a:pt x="593336" y="60145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658601" y="10740057"/>
              <a:ext cx="994417" cy="1055884"/>
            </a:xfrm>
            <a:custGeom>
              <a:avLst/>
              <a:gdLst>
                <a:gd name="connsiteX0" fmla="*/ 762008 w 994417"/>
                <a:gd name="connsiteY0" fmla="*/ 1024008 h 1055884"/>
                <a:gd name="connsiteX1" fmla="*/ 704858 w 994417"/>
                <a:gd name="connsiteY1" fmla="*/ 1020833 h 1055884"/>
                <a:gd name="connsiteX2" fmla="*/ 602623 w 994417"/>
                <a:gd name="connsiteY2" fmla="*/ 939553 h 1055884"/>
                <a:gd name="connsiteX3" fmla="*/ 478798 w 994417"/>
                <a:gd name="connsiteY3" fmla="*/ 701428 h 1055884"/>
                <a:gd name="connsiteX4" fmla="*/ 431808 w 994417"/>
                <a:gd name="connsiteY4" fmla="*/ 708413 h 1055884"/>
                <a:gd name="connsiteX5" fmla="*/ 269248 w 994417"/>
                <a:gd name="connsiteY5" fmla="*/ 990988 h 1055884"/>
                <a:gd name="connsiteX6" fmla="*/ 139073 w 994417"/>
                <a:gd name="connsiteY6" fmla="*/ 1051948 h 1055884"/>
                <a:gd name="connsiteX7" fmla="*/ 53348 w 994417"/>
                <a:gd name="connsiteY7" fmla="*/ 1055758 h 1055884"/>
                <a:gd name="connsiteX8" fmla="*/ 1913 w 994417"/>
                <a:gd name="connsiteY8" fmla="*/ 1027183 h 1055884"/>
                <a:gd name="connsiteX9" fmla="*/ 32393 w 994417"/>
                <a:gd name="connsiteY9" fmla="*/ 985908 h 1055884"/>
                <a:gd name="connsiteX10" fmla="*/ 155583 w 994417"/>
                <a:gd name="connsiteY10" fmla="*/ 920503 h 1055884"/>
                <a:gd name="connsiteX11" fmla="*/ 297188 w 994417"/>
                <a:gd name="connsiteY11" fmla="*/ 749053 h 1055884"/>
                <a:gd name="connsiteX12" fmla="*/ 298458 w 994417"/>
                <a:gd name="connsiteY12" fmla="*/ 722383 h 1055884"/>
                <a:gd name="connsiteX13" fmla="*/ 271788 w 994417"/>
                <a:gd name="connsiteY13" fmla="*/ 724923 h 1055884"/>
                <a:gd name="connsiteX14" fmla="*/ 201938 w 994417"/>
                <a:gd name="connsiteY14" fmla="*/ 773818 h 1055884"/>
                <a:gd name="connsiteX15" fmla="*/ 59063 w 994417"/>
                <a:gd name="connsiteY15" fmla="*/ 773818 h 1055884"/>
                <a:gd name="connsiteX16" fmla="*/ 53348 w 994417"/>
                <a:gd name="connsiteY16" fmla="*/ 735718 h 1055884"/>
                <a:gd name="connsiteX17" fmla="*/ 80018 w 994417"/>
                <a:gd name="connsiteY17" fmla="*/ 709048 h 1055884"/>
                <a:gd name="connsiteX18" fmla="*/ 201303 w 994417"/>
                <a:gd name="connsiteY18" fmla="*/ 648723 h 1055884"/>
                <a:gd name="connsiteX19" fmla="*/ 222258 w 994417"/>
                <a:gd name="connsiteY19" fmla="*/ 641738 h 1055884"/>
                <a:gd name="connsiteX20" fmla="*/ 415298 w 994417"/>
                <a:gd name="connsiteY20" fmla="*/ 408693 h 1055884"/>
                <a:gd name="connsiteX21" fmla="*/ 396883 w 994417"/>
                <a:gd name="connsiteY21" fmla="*/ 111513 h 1055884"/>
                <a:gd name="connsiteX22" fmla="*/ 393073 w 994417"/>
                <a:gd name="connsiteY22" fmla="*/ 70873 h 1055884"/>
                <a:gd name="connsiteX23" fmla="*/ 417838 w 994417"/>
                <a:gd name="connsiteY23" fmla="*/ 5468 h 1055884"/>
                <a:gd name="connsiteX24" fmla="*/ 488958 w 994417"/>
                <a:gd name="connsiteY24" fmla="*/ 18803 h 1055884"/>
                <a:gd name="connsiteX25" fmla="*/ 542298 w 994417"/>
                <a:gd name="connsiteY25" fmla="*/ 197238 h 1055884"/>
                <a:gd name="connsiteX26" fmla="*/ 514358 w 994417"/>
                <a:gd name="connsiteY26" fmla="*/ 430283 h 1055884"/>
                <a:gd name="connsiteX27" fmla="*/ 521978 w 994417"/>
                <a:gd name="connsiteY27" fmla="*/ 461398 h 1055884"/>
                <a:gd name="connsiteX28" fmla="*/ 553093 w 994417"/>
                <a:gd name="connsiteY28" fmla="*/ 451238 h 1055884"/>
                <a:gd name="connsiteX29" fmla="*/ 596908 w 994417"/>
                <a:gd name="connsiteY29" fmla="*/ 425838 h 1055884"/>
                <a:gd name="connsiteX30" fmla="*/ 627388 w 994417"/>
                <a:gd name="connsiteY30" fmla="*/ 378213 h 1055884"/>
                <a:gd name="connsiteX31" fmla="*/ 647073 w 994417"/>
                <a:gd name="connsiteY31" fmla="*/ 350908 h 1055884"/>
                <a:gd name="connsiteX32" fmla="*/ 746768 w 994417"/>
                <a:gd name="connsiteY32" fmla="*/ 331858 h 1055884"/>
                <a:gd name="connsiteX33" fmla="*/ 775978 w 994417"/>
                <a:gd name="connsiteY33" fmla="*/ 354718 h 1055884"/>
                <a:gd name="connsiteX34" fmla="*/ 738513 w 994417"/>
                <a:gd name="connsiteY34" fmla="*/ 439808 h 1055884"/>
                <a:gd name="connsiteX35" fmla="*/ 525788 w 994417"/>
                <a:gd name="connsiteY35" fmla="*/ 589668 h 1055884"/>
                <a:gd name="connsiteX36" fmla="*/ 525788 w 994417"/>
                <a:gd name="connsiteY36" fmla="*/ 628403 h 1055884"/>
                <a:gd name="connsiteX37" fmla="*/ 594368 w 994417"/>
                <a:gd name="connsiteY37" fmla="*/ 706508 h 1055884"/>
                <a:gd name="connsiteX38" fmla="*/ 697873 w 994417"/>
                <a:gd name="connsiteY38" fmla="*/ 837953 h 1055884"/>
                <a:gd name="connsiteX39" fmla="*/ 864243 w 994417"/>
                <a:gd name="connsiteY39" fmla="*/ 915423 h 1055884"/>
                <a:gd name="connsiteX40" fmla="*/ 969653 w 994417"/>
                <a:gd name="connsiteY40" fmla="*/ 936378 h 1055884"/>
                <a:gd name="connsiteX41" fmla="*/ 994418 w 994417"/>
                <a:gd name="connsiteY41" fmla="*/ 965588 h 1055884"/>
                <a:gd name="connsiteX42" fmla="*/ 970288 w 994417"/>
                <a:gd name="connsiteY42" fmla="*/ 986543 h 1055884"/>
                <a:gd name="connsiteX43" fmla="*/ 762008 w 994417"/>
                <a:gd name="connsiteY43" fmla="*/ 1024008 h 105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94417" h="1055884">
                  <a:moveTo>
                    <a:pt x="762008" y="1024008"/>
                  </a:moveTo>
                  <a:cubicBezTo>
                    <a:pt x="742958" y="1022738"/>
                    <a:pt x="723908" y="1021468"/>
                    <a:pt x="704858" y="1020833"/>
                  </a:cubicBezTo>
                  <a:cubicBezTo>
                    <a:pt x="650883" y="1018928"/>
                    <a:pt x="624848" y="984003"/>
                    <a:pt x="602623" y="939553"/>
                  </a:cubicBezTo>
                  <a:cubicBezTo>
                    <a:pt x="562618" y="859543"/>
                    <a:pt x="532138" y="774453"/>
                    <a:pt x="478798" y="701428"/>
                  </a:cubicBezTo>
                  <a:cubicBezTo>
                    <a:pt x="460383" y="676028"/>
                    <a:pt x="443873" y="677933"/>
                    <a:pt x="431808" y="708413"/>
                  </a:cubicBezTo>
                  <a:cubicBezTo>
                    <a:pt x="391803" y="810648"/>
                    <a:pt x="327668" y="899548"/>
                    <a:pt x="269248" y="990988"/>
                  </a:cubicBezTo>
                  <a:cubicBezTo>
                    <a:pt x="239403" y="1037343"/>
                    <a:pt x="189873" y="1048138"/>
                    <a:pt x="139073" y="1051948"/>
                  </a:cubicBezTo>
                  <a:cubicBezTo>
                    <a:pt x="110498" y="1053853"/>
                    <a:pt x="81923" y="1054488"/>
                    <a:pt x="53348" y="1055758"/>
                  </a:cubicBezTo>
                  <a:cubicBezTo>
                    <a:pt x="29853" y="1057028"/>
                    <a:pt x="9533" y="1048773"/>
                    <a:pt x="1913" y="1027183"/>
                  </a:cubicBezTo>
                  <a:cubicBezTo>
                    <a:pt x="-6977" y="1003053"/>
                    <a:pt x="17153" y="993528"/>
                    <a:pt x="32393" y="985908"/>
                  </a:cubicBezTo>
                  <a:cubicBezTo>
                    <a:pt x="74303" y="965588"/>
                    <a:pt x="118118" y="947173"/>
                    <a:pt x="155583" y="920503"/>
                  </a:cubicBezTo>
                  <a:cubicBezTo>
                    <a:pt x="217178" y="876053"/>
                    <a:pt x="262898" y="816998"/>
                    <a:pt x="297188" y="749053"/>
                  </a:cubicBezTo>
                  <a:cubicBezTo>
                    <a:pt x="300998" y="741433"/>
                    <a:pt x="306713" y="730638"/>
                    <a:pt x="298458" y="722383"/>
                  </a:cubicBezTo>
                  <a:cubicBezTo>
                    <a:pt x="290203" y="714128"/>
                    <a:pt x="280043" y="721113"/>
                    <a:pt x="271788" y="724923"/>
                  </a:cubicBezTo>
                  <a:cubicBezTo>
                    <a:pt x="245118" y="736988"/>
                    <a:pt x="223528" y="755403"/>
                    <a:pt x="201938" y="773818"/>
                  </a:cubicBezTo>
                  <a:cubicBezTo>
                    <a:pt x="156218" y="813188"/>
                    <a:pt x="104783" y="813188"/>
                    <a:pt x="59063" y="773818"/>
                  </a:cubicBezTo>
                  <a:cubicBezTo>
                    <a:pt x="44458" y="761753"/>
                    <a:pt x="43823" y="750323"/>
                    <a:pt x="53348" y="735718"/>
                  </a:cubicBezTo>
                  <a:cubicBezTo>
                    <a:pt x="60333" y="724923"/>
                    <a:pt x="68588" y="714763"/>
                    <a:pt x="80018" y="709048"/>
                  </a:cubicBezTo>
                  <a:cubicBezTo>
                    <a:pt x="120023" y="688728"/>
                    <a:pt x="155583" y="657613"/>
                    <a:pt x="201303" y="648723"/>
                  </a:cubicBezTo>
                  <a:cubicBezTo>
                    <a:pt x="208288" y="647453"/>
                    <a:pt x="215273" y="643643"/>
                    <a:pt x="222258" y="641738"/>
                  </a:cubicBezTo>
                  <a:cubicBezTo>
                    <a:pt x="335923" y="604908"/>
                    <a:pt x="406408" y="536963"/>
                    <a:pt x="415298" y="408693"/>
                  </a:cubicBezTo>
                  <a:cubicBezTo>
                    <a:pt x="422283" y="307728"/>
                    <a:pt x="436888" y="208668"/>
                    <a:pt x="396883" y="111513"/>
                  </a:cubicBezTo>
                  <a:cubicBezTo>
                    <a:pt x="391803" y="99448"/>
                    <a:pt x="393708" y="84208"/>
                    <a:pt x="393073" y="70873"/>
                  </a:cubicBezTo>
                  <a:cubicBezTo>
                    <a:pt x="392438" y="46108"/>
                    <a:pt x="394978" y="18168"/>
                    <a:pt x="417838" y="5468"/>
                  </a:cubicBezTo>
                  <a:cubicBezTo>
                    <a:pt x="441968" y="-8502"/>
                    <a:pt x="466098" y="7373"/>
                    <a:pt x="488958" y="18803"/>
                  </a:cubicBezTo>
                  <a:cubicBezTo>
                    <a:pt x="568968" y="59443"/>
                    <a:pt x="549918" y="133103"/>
                    <a:pt x="542298" y="197238"/>
                  </a:cubicBezTo>
                  <a:cubicBezTo>
                    <a:pt x="533408" y="274708"/>
                    <a:pt x="521978" y="352178"/>
                    <a:pt x="514358" y="430283"/>
                  </a:cubicBezTo>
                  <a:cubicBezTo>
                    <a:pt x="513088" y="441078"/>
                    <a:pt x="508008" y="455048"/>
                    <a:pt x="521978" y="461398"/>
                  </a:cubicBezTo>
                  <a:cubicBezTo>
                    <a:pt x="534678" y="467748"/>
                    <a:pt x="543568" y="456953"/>
                    <a:pt x="553093" y="451238"/>
                  </a:cubicBezTo>
                  <a:cubicBezTo>
                    <a:pt x="567063" y="442348"/>
                    <a:pt x="581668" y="433458"/>
                    <a:pt x="596908" y="425838"/>
                  </a:cubicBezTo>
                  <a:cubicBezTo>
                    <a:pt x="615958" y="415678"/>
                    <a:pt x="629293" y="401708"/>
                    <a:pt x="627388" y="378213"/>
                  </a:cubicBezTo>
                  <a:cubicBezTo>
                    <a:pt x="626118" y="362973"/>
                    <a:pt x="631198" y="354083"/>
                    <a:pt x="647073" y="350908"/>
                  </a:cubicBezTo>
                  <a:cubicBezTo>
                    <a:pt x="680093" y="344558"/>
                    <a:pt x="713748" y="338208"/>
                    <a:pt x="746768" y="331858"/>
                  </a:cubicBezTo>
                  <a:cubicBezTo>
                    <a:pt x="765183" y="328048"/>
                    <a:pt x="774073" y="335668"/>
                    <a:pt x="775978" y="354718"/>
                  </a:cubicBezTo>
                  <a:cubicBezTo>
                    <a:pt x="779153" y="390278"/>
                    <a:pt x="775978" y="418218"/>
                    <a:pt x="738513" y="439808"/>
                  </a:cubicBezTo>
                  <a:cubicBezTo>
                    <a:pt x="662948" y="482353"/>
                    <a:pt x="600083" y="544583"/>
                    <a:pt x="525788" y="589668"/>
                  </a:cubicBezTo>
                  <a:cubicBezTo>
                    <a:pt x="505468" y="602368"/>
                    <a:pt x="506738" y="616338"/>
                    <a:pt x="525788" y="628403"/>
                  </a:cubicBezTo>
                  <a:cubicBezTo>
                    <a:pt x="556268" y="647453"/>
                    <a:pt x="576588" y="676028"/>
                    <a:pt x="594368" y="706508"/>
                  </a:cubicBezTo>
                  <a:cubicBezTo>
                    <a:pt x="622308" y="756038"/>
                    <a:pt x="657233" y="798583"/>
                    <a:pt x="697873" y="837953"/>
                  </a:cubicBezTo>
                  <a:cubicBezTo>
                    <a:pt x="744863" y="883038"/>
                    <a:pt x="800743" y="907168"/>
                    <a:pt x="864243" y="915423"/>
                  </a:cubicBezTo>
                  <a:cubicBezTo>
                    <a:pt x="899803" y="919868"/>
                    <a:pt x="935998" y="921773"/>
                    <a:pt x="969653" y="936378"/>
                  </a:cubicBezTo>
                  <a:cubicBezTo>
                    <a:pt x="982988" y="942093"/>
                    <a:pt x="994418" y="948443"/>
                    <a:pt x="994418" y="965588"/>
                  </a:cubicBezTo>
                  <a:cubicBezTo>
                    <a:pt x="993783" y="981463"/>
                    <a:pt x="980448" y="982733"/>
                    <a:pt x="970288" y="986543"/>
                  </a:cubicBezTo>
                  <a:cubicBezTo>
                    <a:pt x="902343" y="1008768"/>
                    <a:pt x="833763" y="1024008"/>
                    <a:pt x="762008" y="1024008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172804" y="10996745"/>
              <a:ext cx="893018" cy="714130"/>
            </a:xfrm>
            <a:custGeom>
              <a:avLst/>
              <a:gdLst>
                <a:gd name="connsiteX0" fmla="*/ 498256 w 893018"/>
                <a:gd name="connsiteY0" fmla="*/ 31990 h 714130"/>
                <a:gd name="connsiteX1" fmla="*/ 718601 w 893018"/>
                <a:gd name="connsiteY1" fmla="*/ 6590 h 714130"/>
                <a:gd name="connsiteX2" fmla="*/ 806866 w 893018"/>
                <a:gd name="connsiteY2" fmla="*/ 240 h 714130"/>
                <a:gd name="connsiteX3" fmla="*/ 877351 w 893018"/>
                <a:gd name="connsiteY3" fmla="*/ 44056 h 714130"/>
                <a:gd name="connsiteX4" fmla="*/ 890686 w 893018"/>
                <a:gd name="connsiteY4" fmla="*/ 155815 h 714130"/>
                <a:gd name="connsiteX5" fmla="*/ 874176 w 893018"/>
                <a:gd name="connsiteY5" fmla="*/ 178040 h 714130"/>
                <a:gd name="connsiteX6" fmla="*/ 829091 w 893018"/>
                <a:gd name="connsiteY6" fmla="*/ 207251 h 714130"/>
                <a:gd name="connsiteX7" fmla="*/ 623986 w 893018"/>
                <a:gd name="connsiteY7" fmla="*/ 423151 h 714130"/>
                <a:gd name="connsiteX8" fmla="*/ 609381 w 893018"/>
                <a:gd name="connsiteY8" fmla="*/ 472046 h 714130"/>
                <a:gd name="connsiteX9" fmla="*/ 662721 w 893018"/>
                <a:gd name="connsiteY9" fmla="*/ 475221 h 714130"/>
                <a:gd name="connsiteX10" fmla="*/ 750986 w 893018"/>
                <a:gd name="connsiteY10" fmla="*/ 449821 h 714130"/>
                <a:gd name="connsiteX11" fmla="*/ 846871 w 893018"/>
                <a:gd name="connsiteY11" fmla="*/ 520306 h 714130"/>
                <a:gd name="connsiteX12" fmla="*/ 808136 w 893018"/>
                <a:gd name="connsiteY12" fmla="*/ 581265 h 714130"/>
                <a:gd name="connsiteX13" fmla="*/ 691931 w 893018"/>
                <a:gd name="connsiteY13" fmla="*/ 595871 h 714130"/>
                <a:gd name="connsiteX14" fmla="*/ 362366 w 893018"/>
                <a:gd name="connsiteY14" fmla="*/ 673340 h 714130"/>
                <a:gd name="connsiteX15" fmla="*/ 239811 w 893018"/>
                <a:gd name="connsiteY15" fmla="*/ 705726 h 714130"/>
                <a:gd name="connsiteX16" fmla="*/ 32166 w 893018"/>
                <a:gd name="connsiteY16" fmla="*/ 683501 h 714130"/>
                <a:gd name="connsiteX17" fmla="*/ 1051 w 893018"/>
                <a:gd name="connsiteY17" fmla="*/ 629526 h 714130"/>
                <a:gd name="connsiteX18" fmla="*/ 47406 w 893018"/>
                <a:gd name="connsiteY18" fmla="*/ 574281 h 714130"/>
                <a:gd name="connsiteX19" fmla="*/ 224571 w 893018"/>
                <a:gd name="connsiteY19" fmla="*/ 562851 h 714130"/>
                <a:gd name="connsiteX20" fmla="*/ 411896 w 893018"/>
                <a:gd name="connsiteY20" fmla="*/ 457440 h 714130"/>
                <a:gd name="connsiteX21" fmla="*/ 423961 w 893018"/>
                <a:gd name="connsiteY21" fmla="*/ 442836 h 714130"/>
                <a:gd name="connsiteX22" fmla="*/ 643671 w 893018"/>
                <a:gd name="connsiteY22" fmla="*/ 193915 h 714130"/>
                <a:gd name="connsiteX23" fmla="*/ 652561 w 893018"/>
                <a:gd name="connsiteY23" fmla="*/ 166611 h 714130"/>
                <a:gd name="connsiteX24" fmla="*/ 620176 w 893018"/>
                <a:gd name="connsiteY24" fmla="*/ 160261 h 714130"/>
                <a:gd name="connsiteX25" fmla="*/ 470316 w 893018"/>
                <a:gd name="connsiteY25" fmla="*/ 185026 h 714130"/>
                <a:gd name="connsiteX26" fmla="*/ 397926 w 893018"/>
                <a:gd name="connsiteY26" fmla="*/ 181215 h 714130"/>
                <a:gd name="connsiteX27" fmla="*/ 338871 w 893018"/>
                <a:gd name="connsiteY27" fmla="*/ 118351 h 714130"/>
                <a:gd name="connsiteX28" fmla="*/ 389036 w 893018"/>
                <a:gd name="connsiteY28" fmla="*/ 46596 h 714130"/>
                <a:gd name="connsiteX29" fmla="*/ 419516 w 893018"/>
                <a:gd name="connsiteY29" fmla="*/ 38976 h 714130"/>
                <a:gd name="connsiteX30" fmla="*/ 498256 w 893018"/>
                <a:gd name="connsiteY30" fmla="*/ 31990 h 71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93018" h="714130">
                  <a:moveTo>
                    <a:pt x="498256" y="31990"/>
                  </a:moveTo>
                  <a:cubicBezTo>
                    <a:pt x="576361" y="42151"/>
                    <a:pt x="646211" y="11671"/>
                    <a:pt x="718601" y="6590"/>
                  </a:cubicBezTo>
                  <a:cubicBezTo>
                    <a:pt x="748446" y="4686"/>
                    <a:pt x="777656" y="2781"/>
                    <a:pt x="806866" y="240"/>
                  </a:cubicBezTo>
                  <a:cubicBezTo>
                    <a:pt x="841156" y="-2299"/>
                    <a:pt x="862746" y="15481"/>
                    <a:pt x="877351" y="44056"/>
                  </a:cubicBezTo>
                  <a:cubicBezTo>
                    <a:pt x="895766" y="79615"/>
                    <a:pt x="894496" y="117715"/>
                    <a:pt x="890686" y="155815"/>
                  </a:cubicBezTo>
                  <a:cubicBezTo>
                    <a:pt x="889416" y="166611"/>
                    <a:pt x="882431" y="172326"/>
                    <a:pt x="874176" y="178040"/>
                  </a:cubicBezTo>
                  <a:cubicBezTo>
                    <a:pt x="859571" y="188201"/>
                    <a:pt x="844966" y="198996"/>
                    <a:pt x="829091" y="207251"/>
                  </a:cubicBezTo>
                  <a:cubicBezTo>
                    <a:pt x="737016" y="256781"/>
                    <a:pt x="679231" y="338696"/>
                    <a:pt x="623986" y="423151"/>
                  </a:cubicBezTo>
                  <a:cubicBezTo>
                    <a:pt x="614461" y="437756"/>
                    <a:pt x="599221" y="457440"/>
                    <a:pt x="609381" y="472046"/>
                  </a:cubicBezTo>
                  <a:cubicBezTo>
                    <a:pt x="620811" y="488556"/>
                    <a:pt x="645576" y="479031"/>
                    <a:pt x="662721" y="475221"/>
                  </a:cubicBezTo>
                  <a:cubicBezTo>
                    <a:pt x="692566" y="468871"/>
                    <a:pt x="720506" y="454901"/>
                    <a:pt x="750986" y="449821"/>
                  </a:cubicBezTo>
                  <a:cubicBezTo>
                    <a:pt x="806231" y="441565"/>
                    <a:pt x="839251" y="465696"/>
                    <a:pt x="846871" y="520306"/>
                  </a:cubicBezTo>
                  <a:cubicBezTo>
                    <a:pt x="851951" y="557136"/>
                    <a:pt x="843696" y="570471"/>
                    <a:pt x="808136" y="581265"/>
                  </a:cubicBezTo>
                  <a:cubicBezTo>
                    <a:pt x="770036" y="592696"/>
                    <a:pt x="730666" y="593965"/>
                    <a:pt x="691931" y="595871"/>
                  </a:cubicBezTo>
                  <a:cubicBezTo>
                    <a:pt x="576996" y="601586"/>
                    <a:pt x="470951" y="641590"/>
                    <a:pt x="362366" y="673340"/>
                  </a:cubicBezTo>
                  <a:cubicBezTo>
                    <a:pt x="321726" y="685406"/>
                    <a:pt x="280451" y="694296"/>
                    <a:pt x="239811" y="705726"/>
                  </a:cubicBezTo>
                  <a:cubicBezTo>
                    <a:pt x="167421" y="724776"/>
                    <a:pt x="99476" y="708901"/>
                    <a:pt x="32166" y="683501"/>
                  </a:cubicBezTo>
                  <a:cubicBezTo>
                    <a:pt x="6131" y="673340"/>
                    <a:pt x="-3394" y="656831"/>
                    <a:pt x="1051" y="629526"/>
                  </a:cubicBezTo>
                  <a:cubicBezTo>
                    <a:pt x="5496" y="600951"/>
                    <a:pt x="15021" y="576821"/>
                    <a:pt x="47406" y="574281"/>
                  </a:cubicBezTo>
                  <a:cubicBezTo>
                    <a:pt x="106461" y="569836"/>
                    <a:pt x="166151" y="571740"/>
                    <a:pt x="224571" y="562851"/>
                  </a:cubicBezTo>
                  <a:cubicBezTo>
                    <a:pt x="298866" y="551421"/>
                    <a:pt x="366176" y="522211"/>
                    <a:pt x="411896" y="457440"/>
                  </a:cubicBezTo>
                  <a:cubicBezTo>
                    <a:pt x="415706" y="452361"/>
                    <a:pt x="418881" y="446646"/>
                    <a:pt x="423961" y="442836"/>
                  </a:cubicBezTo>
                  <a:cubicBezTo>
                    <a:pt x="509051" y="369811"/>
                    <a:pt x="559851" y="267576"/>
                    <a:pt x="643671" y="193915"/>
                  </a:cubicBezTo>
                  <a:cubicBezTo>
                    <a:pt x="651291" y="186931"/>
                    <a:pt x="660181" y="177406"/>
                    <a:pt x="652561" y="166611"/>
                  </a:cubicBezTo>
                  <a:cubicBezTo>
                    <a:pt x="644941" y="155815"/>
                    <a:pt x="631606" y="157721"/>
                    <a:pt x="620176" y="160261"/>
                  </a:cubicBezTo>
                  <a:cubicBezTo>
                    <a:pt x="570646" y="171056"/>
                    <a:pt x="521116" y="181215"/>
                    <a:pt x="470316" y="185026"/>
                  </a:cubicBezTo>
                  <a:cubicBezTo>
                    <a:pt x="445551" y="186931"/>
                    <a:pt x="421421" y="185661"/>
                    <a:pt x="397926" y="181215"/>
                  </a:cubicBezTo>
                  <a:cubicBezTo>
                    <a:pt x="357286" y="173596"/>
                    <a:pt x="341411" y="155815"/>
                    <a:pt x="338871" y="118351"/>
                  </a:cubicBezTo>
                  <a:cubicBezTo>
                    <a:pt x="336966" y="83426"/>
                    <a:pt x="352841" y="59296"/>
                    <a:pt x="389036" y="46596"/>
                  </a:cubicBezTo>
                  <a:cubicBezTo>
                    <a:pt x="399196" y="42786"/>
                    <a:pt x="409356" y="39611"/>
                    <a:pt x="419516" y="38976"/>
                  </a:cubicBezTo>
                  <a:cubicBezTo>
                    <a:pt x="447456" y="34531"/>
                    <a:pt x="474761" y="33896"/>
                    <a:pt x="498256" y="3199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8042275" y="11412607"/>
              <a:ext cx="723286" cy="517194"/>
            </a:xfrm>
            <a:custGeom>
              <a:avLst/>
              <a:gdLst>
                <a:gd name="connsiteX0" fmla="*/ 388620 w 723286"/>
                <a:gd name="connsiteY0" fmla="*/ 515288 h 517194"/>
                <a:gd name="connsiteX1" fmla="*/ 318770 w 723286"/>
                <a:gd name="connsiteY1" fmla="*/ 515923 h 517194"/>
                <a:gd name="connsiteX2" fmla="*/ 159385 w 723286"/>
                <a:gd name="connsiteY2" fmla="*/ 473378 h 517194"/>
                <a:gd name="connsiteX3" fmla="*/ 137160 w 723286"/>
                <a:gd name="connsiteY3" fmla="*/ 430198 h 517194"/>
                <a:gd name="connsiteX4" fmla="*/ 179705 w 723286"/>
                <a:gd name="connsiteY4" fmla="*/ 413688 h 517194"/>
                <a:gd name="connsiteX5" fmla="*/ 292735 w 723286"/>
                <a:gd name="connsiteY5" fmla="*/ 428928 h 517194"/>
                <a:gd name="connsiteX6" fmla="*/ 429895 w 723286"/>
                <a:gd name="connsiteY6" fmla="*/ 411148 h 517194"/>
                <a:gd name="connsiteX7" fmla="*/ 467995 w 723286"/>
                <a:gd name="connsiteY7" fmla="*/ 360983 h 517194"/>
                <a:gd name="connsiteX8" fmla="*/ 450215 w 723286"/>
                <a:gd name="connsiteY8" fmla="*/ 185088 h 517194"/>
                <a:gd name="connsiteX9" fmla="*/ 425450 w 723286"/>
                <a:gd name="connsiteY9" fmla="*/ 171753 h 517194"/>
                <a:gd name="connsiteX10" fmla="*/ 349885 w 723286"/>
                <a:gd name="connsiteY10" fmla="*/ 194613 h 517194"/>
                <a:gd name="connsiteX11" fmla="*/ 195580 w 723286"/>
                <a:gd name="connsiteY11" fmla="*/ 282878 h 517194"/>
                <a:gd name="connsiteX12" fmla="*/ 31115 w 723286"/>
                <a:gd name="connsiteY12" fmla="*/ 304468 h 517194"/>
                <a:gd name="connsiteX13" fmla="*/ 0 w 723286"/>
                <a:gd name="connsiteY13" fmla="*/ 279703 h 517194"/>
                <a:gd name="connsiteX14" fmla="*/ 22860 w 723286"/>
                <a:gd name="connsiteY14" fmla="*/ 227633 h 517194"/>
                <a:gd name="connsiteX15" fmla="*/ 26035 w 723286"/>
                <a:gd name="connsiteY15" fmla="*/ 226363 h 517194"/>
                <a:gd name="connsiteX16" fmla="*/ 422275 w 723286"/>
                <a:gd name="connsiteY16" fmla="*/ 59993 h 517194"/>
                <a:gd name="connsiteX17" fmla="*/ 604520 w 723286"/>
                <a:gd name="connsiteY17" fmla="*/ 25703 h 517194"/>
                <a:gd name="connsiteX18" fmla="*/ 683895 w 723286"/>
                <a:gd name="connsiteY18" fmla="*/ 4748 h 517194"/>
                <a:gd name="connsiteX19" fmla="*/ 723265 w 723286"/>
                <a:gd name="connsiteY19" fmla="*/ 33323 h 517194"/>
                <a:gd name="connsiteX20" fmla="*/ 619760 w 723286"/>
                <a:gd name="connsiteY20" fmla="*/ 127303 h 517194"/>
                <a:gd name="connsiteX21" fmla="*/ 551815 w 723286"/>
                <a:gd name="connsiteY21" fmla="*/ 184453 h 517194"/>
                <a:gd name="connsiteX22" fmla="*/ 561340 w 723286"/>
                <a:gd name="connsiteY22" fmla="*/ 308913 h 517194"/>
                <a:gd name="connsiteX23" fmla="*/ 548640 w 723286"/>
                <a:gd name="connsiteY23" fmla="*/ 486713 h 517194"/>
                <a:gd name="connsiteX24" fmla="*/ 504825 w 723286"/>
                <a:gd name="connsiteY24" fmla="*/ 515288 h 517194"/>
                <a:gd name="connsiteX25" fmla="*/ 387350 w 723286"/>
                <a:gd name="connsiteY25" fmla="*/ 514653 h 517194"/>
                <a:gd name="connsiteX26" fmla="*/ 388620 w 723286"/>
                <a:gd name="connsiteY26" fmla="*/ 515288 h 51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286" h="517194">
                  <a:moveTo>
                    <a:pt x="388620" y="515288"/>
                  </a:moveTo>
                  <a:cubicBezTo>
                    <a:pt x="365125" y="515288"/>
                    <a:pt x="341630" y="512748"/>
                    <a:pt x="318770" y="515923"/>
                  </a:cubicBezTo>
                  <a:cubicBezTo>
                    <a:pt x="259715" y="522908"/>
                    <a:pt x="208915" y="500048"/>
                    <a:pt x="159385" y="473378"/>
                  </a:cubicBezTo>
                  <a:cubicBezTo>
                    <a:pt x="141605" y="463853"/>
                    <a:pt x="130810" y="449883"/>
                    <a:pt x="137160" y="430198"/>
                  </a:cubicBezTo>
                  <a:cubicBezTo>
                    <a:pt x="143510" y="409243"/>
                    <a:pt x="161925" y="411148"/>
                    <a:pt x="179705" y="413688"/>
                  </a:cubicBezTo>
                  <a:cubicBezTo>
                    <a:pt x="217170" y="418768"/>
                    <a:pt x="255270" y="423848"/>
                    <a:pt x="292735" y="428928"/>
                  </a:cubicBezTo>
                  <a:cubicBezTo>
                    <a:pt x="340360" y="435278"/>
                    <a:pt x="385445" y="424483"/>
                    <a:pt x="429895" y="411148"/>
                  </a:cubicBezTo>
                  <a:cubicBezTo>
                    <a:pt x="454025" y="404163"/>
                    <a:pt x="464820" y="384478"/>
                    <a:pt x="467995" y="360983"/>
                  </a:cubicBezTo>
                  <a:cubicBezTo>
                    <a:pt x="475615" y="301293"/>
                    <a:pt x="459740" y="243508"/>
                    <a:pt x="450215" y="185088"/>
                  </a:cubicBezTo>
                  <a:cubicBezTo>
                    <a:pt x="447675" y="170483"/>
                    <a:pt x="436245" y="171118"/>
                    <a:pt x="425450" y="171753"/>
                  </a:cubicBezTo>
                  <a:cubicBezTo>
                    <a:pt x="398145" y="172388"/>
                    <a:pt x="374015" y="183818"/>
                    <a:pt x="349885" y="194613"/>
                  </a:cubicBezTo>
                  <a:cubicBezTo>
                    <a:pt x="295910" y="219378"/>
                    <a:pt x="247015" y="252398"/>
                    <a:pt x="195580" y="282878"/>
                  </a:cubicBezTo>
                  <a:cubicBezTo>
                    <a:pt x="144145" y="313358"/>
                    <a:pt x="88900" y="319708"/>
                    <a:pt x="31115" y="304468"/>
                  </a:cubicBezTo>
                  <a:cubicBezTo>
                    <a:pt x="17145" y="300658"/>
                    <a:pt x="0" y="300023"/>
                    <a:pt x="0" y="279703"/>
                  </a:cubicBezTo>
                  <a:cubicBezTo>
                    <a:pt x="0" y="259383"/>
                    <a:pt x="3175" y="239698"/>
                    <a:pt x="22860" y="227633"/>
                  </a:cubicBezTo>
                  <a:cubicBezTo>
                    <a:pt x="23495" y="226998"/>
                    <a:pt x="24765" y="226363"/>
                    <a:pt x="26035" y="226363"/>
                  </a:cubicBezTo>
                  <a:cubicBezTo>
                    <a:pt x="161290" y="178103"/>
                    <a:pt x="281305" y="96823"/>
                    <a:pt x="422275" y="59993"/>
                  </a:cubicBezTo>
                  <a:cubicBezTo>
                    <a:pt x="483235" y="44118"/>
                    <a:pt x="544195" y="37133"/>
                    <a:pt x="604520" y="25703"/>
                  </a:cubicBezTo>
                  <a:cubicBezTo>
                    <a:pt x="631190" y="20623"/>
                    <a:pt x="658495" y="16178"/>
                    <a:pt x="683895" y="4748"/>
                  </a:cubicBezTo>
                  <a:cubicBezTo>
                    <a:pt x="710565" y="-7317"/>
                    <a:pt x="723900" y="4113"/>
                    <a:pt x="723265" y="33323"/>
                  </a:cubicBezTo>
                  <a:cubicBezTo>
                    <a:pt x="721995" y="85393"/>
                    <a:pt x="671830" y="131748"/>
                    <a:pt x="619760" y="127303"/>
                  </a:cubicBezTo>
                  <a:cubicBezTo>
                    <a:pt x="573405" y="124128"/>
                    <a:pt x="554355" y="138098"/>
                    <a:pt x="551815" y="184453"/>
                  </a:cubicBezTo>
                  <a:cubicBezTo>
                    <a:pt x="549910" y="226363"/>
                    <a:pt x="551815" y="266368"/>
                    <a:pt x="561340" y="308913"/>
                  </a:cubicBezTo>
                  <a:cubicBezTo>
                    <a:pt x="574675" y="366698"/>
                    <a:pt x="571500" y="428928"/>
                    <a:pt x="548640" y="486713"/>
                  </a:cubicBezTo>
                  <a:cubicBezTo>
                    <a:pt x="541020" y="506398"/>
                    <a:pt x="527685" y="516558"/>
                    <a:pt x="504825" y="515288"/>
                  </a:cubicBezTo>
                  <a:cubicBezTo>
                    <a:pt x="465455" y="514018"/>
                    <a:pt x="426720" y="514653"/>
                    <a:pt x="387350" y="514653"/>
                  </a:cubicBezTo>
                  <a:cubicBezTo>
                    <a:pt x="388620" y="514653"/>
                    <a:pt x="388620" y="515288"/>
                    <a:pt x="388620" y="515288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2958234" y="10844664"/>
              <a:ext cx="555647" cy="1054589"/>
            </a:xfrm>
            <a:custGeom>
              <a:avLst/>
              <a:gdLst>
                <a:gd name="connsiteX0" fmla="*/ 411710 w 555647"/>
                <a:gd name="connsiteY0" fmla="*/ 145971 h 1054589"/>
                <a:gd name="connsiteX1" fmla="*/ 405360 w 555647"/>
                <a:gd name="connsiteY1" fmla="*/ 92632 h 1054589"/>
                <a:gd name="connsiteX2" fmla="*/ 427585 w 555647"/>
                <a:gd name="connsiteY2" fmla="*/ 9446 h 1054589"/>
                <a:gd name="connsiteX3" fmla="*/ 521565 w 555647"/>
                <a:gd name="connsiteY3" fmla="*/ 29766 h 1054589"/>
                <a:gd name="connsiteX4" fmla="*/ 553950 w 555647"/>
                <a:gd name="connsiteY4" fmla="*/ 158036 h 1054589"/>
                <a:gd name="connsiteX5" fmla="*/ 520295 w 555647"/>
                <a:gd name="connsiteY5" fmla="*/ 276146 h 1054589"/>
                <a:gd name="connsiteX6" fmla="*/ 435840 w 555647"/>
                <a:gd name="connsiteY6" fmla="*/ 615236 h 1054589"/>
                <a:gd name="connsiteX7" fmla="*/ 423775 w 555647"/>
                <a:gd name="connsiteY7" fmla="*/ 801927 h 1054589"/>
                <a:gd name="connsiteX8" fmla="*/ 380595 w 555647"/>
                <a:gd name="connsiteY8" fmla="*/ 887652 h 1054589"/>
                <a:gd name="connsiteX9" fmla="*/ 348845 w 555647"/>
                <a:gd name="connsiteY9" fmla="*/ 897177 h 1054589"/>
                <a:gd name="connsiteX10" fmla="*/ 332970 w 555647"/>
                <a:gd name="connsiteY10" fmla="*/ 866061 h 1054589"/>
                <a:gd name="connsiteX11" fmla="*/ 320905 w 555647"/>
                <a:gd name="connsiteY11" fmla="*/ 831771 h 1054589"/>
                <a:gd name="connsiteX12" fmla="*/ 289790 w 555647"/>
                <a:gd name="connsiteY12" fmla="*/ 853361 h 1054589"/>
                <a:gd name="connsiteX13" fmla="*/ 146280 w 555647"/>
                <a:gd name="connsiteY13" fmla="*/ 1026716 h 1054589"/>
                <a:gd name="connsiteX14" fmla="*/ 11025 w 555647"/>
                <a:gd name="connsiteY14" fmla="*/ 1024811 h 1054589"/>
                <a:gd name="connsiteX15" fmla="*/ 33885 w 555647"/>
                <a:gd name="connsiteY15" fmla="*/ 942896 h 1054589"/>
                <a:gd name="connsiteX16" fmla="*/ 297410 w 555647"/>
                <a:gd name="connsiteY16" fmla="*/ 746682 h 1054589"/>
                <a:gd name="connsiteX17" fmla="*/ 327255 w 555647"/>
                <a:gd name="connsiteY17" fmla="*/ 692707 h 1054589"/>
                <a:gd name="connsiteX18" fmla="*/ 351385 w 555647"/>
                <a:gd name="connsiteY18" fmla="*/ 472361 h 1054589"/>
                <a:gd name="connsiteX19" fmla="*/ 379325 w 555647"/>
                <a:gd name="connsiteY19" fmla="*/ 295196 h 1054589"/>
                <a:gd name="connsiteX20" fmla="*/ 411710 w 555647"/>
                <a:gd name="connsiteY20" fmla="*/ 145971 h 105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5647" h="1054589">
                  <a:moveTo>
                    <a:pt x="411710" y="145971"/>
                  </a:moveTo>
                  <a:cubicBezTo>
                    <a:pt x="412345" y="123111"/>
                    <a:pt x="410440" y="107871"/>
                    <a:pt x="405360" y="92632"/>
                  </a:cubicBezTo>
                  <a:cubicBezTo>
                    <a:pt x="394565" y="58977"/>
                    <a:pt x="405360" y="22146"/>
                    <a:pt x="427585" y="9446"/>
                  </a:cubicBezTo>
                  <a:cubicBezTo>
                    <a:pt x="458065" y="-8334"/>
                    <a:pt x="495530" y="-714"/>
                    <a:pt x="521565" y="29766"/>
                  </a:cubicBezTo>
                  <a:cubicBezTo>
                    <a:pt x="553950" y="66596"/>
                    <a:pt x="559030" y="111682"/>
                    <a:pt x="553950" y="158036"/>
                  </a:cubicBezTo>
                  <a:cubicBezTo>
                    <a:pt x="549505" y="199311"/>
                    <a:pt x="539980" y="239952"/>
                    <a:pt x="520295" y="276146"/>
                  </a:cubicBezTo>
                  <a:cubicBezTo>
                    <a:pt x="462510" y="382191"/>
                    <a:pt x="447905" y="498396"/>
                    <a:pt x="435840" y="615236"/>
                  </a:cubicBezTo>
                  <a:cubicBezTo>
                    <a:pt x="429490" y="677466"/>
                    <a:pt x="426950" y="739696"/>
                    <a:pt x="423775" y="801927"/>
                  </a:cubicBezTo>
                  <a:cubicBezTo>
                    <a:pt x="421870" y="836852"/>
                    <a:pt x="404090" y="863521"/>
                    <a:pt x="380595" y="887652"/>
                  </a:cubicBezTo>
                  <a:cubicBezTo>
                    <a:pt x="372340" y="895907"/>
                    <a:pt x="361545" y="902257"/>
                    <a:pt x="348845" y="897177"/>
                  </a:cubicBezTo>
                  <a:cubicBezTo>
                    <a:pt x="334875" y="891461"/>
                    <a:pt x="332970" y="880032"/>
                    <a:pt x="332970" y="866061"/>
                  </a:cubicBezTo>
                  <a:cubicBezTo>
                    <a:pt x="332970" y="853361"/>
                    <a:pt x="340590" y="836852"/>
                    <a:pt x="320905" y="831771"/>
                  </a:cubicBezTo>
                  <a:cubicBezTo>
                    <a:pt x="303125" y="827327"/>
                    <a:pt x="297410" y="843202"/>
                    <a:pt x="289790" y="853361"/>
                  </a:cubicBezTo>
                  <a:cubicBezTo>
                    <a:pt x="244705" y="913052"/>
                    <a:pt x="201525" y="974646"/>
                    <a:pt x="146280" y="1026716"/>
                  </a:cubicBezTo>
                  <a:cubicBezTo>
                    <a:pt x="105640" y="1064816"/>
                    <a:pt x="51030" y="1063546"/>
                    <a:pt x="11025" y="1024811"/>
                  </a:cubicBezTo>
                  <a:cubicBezTo>
                    <a:pt x="-10565" y="1003857"/>
                    <a:pt x="865" y="960041"/>
                    <a:pt x="33885" y="942896"/>
                  </a:cubicBezTo>
                  <a:cubicBezTo>
                    <a:pt x="132945" y="892096"/>
                    <a:pt x="216765" y="821611"/>
                    <a:pt x="297410" y="746682"/>
                  </a:cubicBezTo>
                  <a:cubicBezTo>
                    <a:pt x="313920" y="731441"/>
                    <a:pt x="323445" y="714932"/>
                    <a:pt x="327255" y="692707"/>
                  </a:cubicBezTo>
                  <a:cubicBezTo>
                    <a:pt x="341225" y="619682"/>
                    <a:pt x="350750" y="546657"/>
                    <a:pt x="351385" y="472361"/>
                  </a:cubicBezTo>
                  <a:cubicBezTo>
                    <a:pt x="351385" y="411402"/>
                    <a:pt x="360910" y="352982"/>
                    <a:pt x="379325" y="295196"/>
                  </a:cubicBezTo>
                  <a:cubicBezTo>
                    <a:pt x="395835" y="243761"/>
                    <a:pt x="409170" y="192327"/>
                    <a:pt x="411710" y="145971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489313" y="10999227"/>
              <a:ext cx="419086" cy="706006"/>
            </a:xfrm>
            <a:custGeom>
              <a:avLst/>
              <a:gdLst>
                <a:gd name="connsiteX0" fmla="*/ 251471 w 419086"/>
                <a:gd name="connsiteY0" fmla="*/ 671494 h 706006"/>
                <a:gd name="connsiteX1" fmla="*/ 93357 w 419086"/>
                <a:gd name="connsiteY1" fmla="*/ 701339 h 706006"/>
                <a:gd name="connsiteX2" fmla="*/ 8267 w 419086"/>
                <a:gd name="connsiteY2" fmla="*/ 681019 h 706006"/>
                <a:gd name="connsiteX3" fmla="*/ 26682 w 419086"/>
                <a:gd name="connsiteY3" fmla="*/ 587039 h 706006"/>
                <a:gd name="connsiteX4" fmla="*/ 92721 w 419086"/>
                <a:gd name="connsiteY4" fmla="*/ 498774 h 706006"/>
                <a:gd name="connsiteX5" fmla="*/ 68592 w 419086"/>
                <a:gd name="connsiteY5" fmla="*/ 411779 h 706006"/>
                <a:gd name="connsiteX6" fmla="*/ 67957 w 419086"/>
                <a:gd name="connsiteY6" fmla="*/ 374314 h 706006"/>
                <a:gd name="connsiteX7" fmla="*/ 81927 w 419086"/>
                <a:gd name="connsiteY7" fmla="*/ 366694 h 706006"/>
                <a:gd name="connsiteX8" fmla="*/ 203846 w 419086"/>
                <a:gd name="connsiteY8" fmla="*/ 246679 h 706006"/>
                <a:gd name="connsiteX9" fmla="*/ 241946 w 419086"/>
                <a:gd name="connsiteY9" fmla="*/ 177464 h 706006"/>
                <a:gd name="connsiteX10" fmla="*/ 288302 w 419086"/>
                <a:gd name="connsiteY10" fmla="*/ 64434 h 706006"/>
                <a:gd name="connsiteX11" fmla="*/ 338467 w 419086"/>
                <a:gd name="connsiteY11" fmla="*/ 299 h 706006"/>
                <a:gd name="connsiteX12" fmla="*/ 407046 w 419086"/>
                <a:gd name="connsiteY12" fmla="*/ 61894 h 706006"/>
                <a:gd name="connsiteX13" fmla="*/ 377837 w 419086"/>
                <a:gd name="connsiteY13" fmla="*/ 219374 h 706006"/>
                <a:gd name="connsiteX14" fmla="*/ 381012 w 419086"/>
                <a:gd name="connsiteY14" fmla="*/ 248584 h 706006"/>
                <a:gd name="connsiteX15" fmla="*/ 379107 w 419086"/>
                <a:gd name="connsiteY15" fmla="*/ 340659 h 706006"/>
                <a:gd name="connsiteX16" fmla="*/ 300367 w 419086"/>
                <a:gd name="connsiteY16" fmla="*/ 393999 h 706006"/>
                <a:gd name="connsiteX17" fmla="*/ 256552 w 419086"/>
                <a:gd name="connsiteY17" fmla="*/ 434639 h 706006"/>
                <a:gd name="connsiteX18" fmla="*/ 194321 w 419086"/>
                <a:gd name="connsiteY18" fmla="*/ 558464 h 706006"/>
                <a:gd name="connsiteX19" fmla="*/ 192417 w 419086"/>
                <a:gd name="connsiteY19" fmla="*/ 588309 h 706006"/>
                <a:gd name="connsiteX20" fmla="*/ 224802 w 419086"/>
                <a:gd name="connsiteY20" fmla="*/ 592754 h 706006"/>
                <a:gd name="connsiteX21" fmla="*/ 314971 w 419086"/>
                <a:gd name="connsiteY21" fmla="*/ 592119 h 706006"/>
                <a:gd name="connsiteX22" fmla="*/ 343546 w 419086"/>
                <a:gd name="connsiteY22" fmla="*/ 620059 h 706006"/>
                <a:gd name="connsiteX23" fmla="*/ 316242 w 419086"/>
                <a:gd name="connsiteY23" fmla="*/ 662604 h 706006"/>
                <a:gd name="connsiteX24" fmla="*/ 251471 w 419086"/>
                <a:gd name="connsiteY24" fmla="*/ 671494 h 7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9086" h="706006">
                  <a:moveTo>
                    <a:pt x="251471" y="671494"/>
                  </a:moveTo>
                  <a:cubicBezTo>
                    <a:pt x="196862" y="672129"/>
                    <a:pt x="147332" y="697529"/>
                    <a:pt x="93357" y="701339"/>
                  </a:cubicBezTo>
                  <a:cubicBezTo>
                    <a:pt x="62877" y="703244"/>
                    <a:pt x="28587" y="718484"/>
                    <a:pt x="8267" y="681019"/>
                  </a:cubicBezTo>
                  <a:cubicBezTo>
                    <a:pt x="-10783" y="645459"/>
                    <a:pt x="6362" y="614979"/>
                    <a:pt x="26682" y="587039"/>
                  </a:cubicBezTo>
                  <a:cubicBezTo>
                    <a:pt x="48271" y="557194"/>
                    <a:pt x="77482" y="533699"/>
                    <a:pt x="92721" y="498774"/>
                  </a:cubicBezTo>
                  <a:cubicBezTo>
                    <a:pt x="111137" y="455594"/>
                    <a:pt x="107327" y="437814"/>
                    <a:pt x="68592" y="411779"/>
                  </a:cubicBezTo>
                  <a:cubicBezTo>
                    <a:pt x="50177" y="399079"/>
                    <a:pt x="51446" y="387014"/>
                    <a:pt x="67957" y="374314"/>
                  </a:cubicBezTo>
                  <a:cubicBezTo>
                    <a:pt x="72402" y="371139"/>
                    <a:pt x="76846" y="368599"/>
                    <a:pt x="81927" y="366694"/>
                  </a:cubicBezTo>
                  <a:cubicBezTo>
                    <a:pt x="143521" y="348279"/>
                    <a:pt x="177812" y="301924"/>
                    <a:pt x="203846" y="246679"/>
                  </a:cubicBezTo>
                  <a:cubicBezTo>
                    <a:pt x="215277" y="222549"/>
                    <a:pt x="227977" y="199689"/>
                    <a:pt x="241946" y="177464"/>
                  </a:cubicBezTo>
                  <a:cubicBezTo>
                    <a:pt x="264171" y="142539"/>
                    <a:pt x="281952" y="106344"/>
                    <a:pt x="288302" y="64434"/>
                  </a:cubicBezTo>
                  <a:cubicBezTo>
                    <a:pt x="292746" y="35859"/>
                    <a:pt x="301002" y="4109"/>
                    <a:pt x="338467" y="299"/>
                  </a:cubicBezTo>
                  <a:cubicBezTo>
                    <a:pt x="370217" y="-2876"/>
                    <a:pt x="393077" y="19349"/>
                    <a:pt x="407046" y="61894"/>
                  </a:cubicBezTo>
                  <a:cubicBezTo>
                    <a:pt x="426096" y="120314"/>
                    <a:pt x="426732" y="174289"/>
                    <a:pt x="377837" y="219374"/>
                  </a:cubicBezTo>
                  <a:cubicBezTo>
                    <a:pt x="365771" y="230804"/>
                    <a:pt x="365771" y="239059"/>
                    <a:pt x="381012" y="248584"/>
                  </a:cubicBezTo>
                  <a:cubicBezTo>
                    <a:pt x="419112" y="272714"/>
                    <a:pt x="418477" y="312084"/>
                    <a:pt x="379107" y="340659"/>
                  </a:cubicBezTo>
                  <a:cubicBezTo>
                    <a:pt x="353707" y="359074"/>
                    <a:pt x="327037" y="376854"/>
                    <a:pt x="300367" y="393999"/>
                  </a:cubicBezTo>
                  <a:cubicBezTo>
                    <a:pt x="283221" y="404794"/>
                    <a:pt x="265442" y="415589"/>
                    <a:pt x="256552" y="434639"/>
                  </a:cubicBezTo>
                  <a:cubicBezTo>
                    <a:pt x="236867" y="476549"/>
                    <a:pt x="220992" y="520364"/>
                    <a:pt x="194321" y="558464"/>
                  </a:cubicBezTo>
                  <a:cubicBezTo>
                    <a:pt x="188607" y="566719"/>
                    <a:pt x="186067" y="579419"/>
                    <a:pt x="192417" y="588309"/>
                  </a:cubicBezTo>
                  <a:cubicBezTo>
                    <a:pt x="200671" y="599739"/>
                    <a:pt x="213371" y="595294"/>
                    <a:pt x="224802" y="592754"/>
                  </a:cubicBezTo>
                  <a:cubicBezTo>
                    <a:pt x="254646" y="585769"/>
                    <a:pt x="284492" y="578784"/>
                    <a:pt x="314971" y="592119"/>
                  </a:cubicBezTo>
                  <a:cubicBezTo>
                    <a:pt x="328307" y="597834"/>
                    <a:pt x="344182" y="599739"/>
                    <a:pt x="343546" y="620059"/>
                  </a:cubicBezTo>
                  <a:cubicBezTo>
                    <a:pt x="342912" y="639744"/>
                    <a:pt x="334657" y="654984"/>
                    <a:pt x="316242" y="662604"/>
                  </a:cubicBezTo>
                  <a:cubicBezTo>
                    <a:pt x="296557" y="672129"/>
                    <a:pt x="273696" y="672764"/>
                    <a:pt x="251471" y="67149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691530" y="10678764"/>
              <a:ext cx="165538" cy="432429"/>
            </a:xfrm>
            <a:custGeom>
              <a:avLst/>
              <a:gdLst>
                <a:gd name="connsiteX0" fmla="*/ 110 w 165538"/>
                <a:gd name="connsiteY0" fmla="*/ 396961 h 432429"/>
                <a:gd name="connsiteX1" fmla="*/ 17890 w 165538"/>
                <a:gd name="connsiteY1" fmla="*/ 309966 h 432429"/>
                <a:gd name="connsiteX2" fmla="*/ 19160 w 165538"/>
                <a:gd name="connsiteY2" fmla="*/ 173441 h 432429"/>
                <a:gd name="connsiteX3" fmla="*/ 1380 w 165538"/>
                <a:gd name="connsiteY3" fmla="*/ 83907 h 432429"/>
                <a:gd name="connsiteX4" fmla="*/ 42020 w 165538"/>
                <a:gd name="connsiteY4" fmla="*/ 3261 h 432429"/>
                <a:gd name="connsiteX5" fmla="*/ 146160 w 165538"/>
                <a:gd name="connsiteY5" fmla="*/ 52791 h 432429"/>
                <a:gd name="connsiteX6" fmla="*/ 156955 w 165538"/>
                <a:gd name="connsiteY6" fmla="*/ 188046 h 432429"/>
                <a:gd name="connsiteX7" fmla="*/ 90915 w 165538"/>
                <a:gd name="connsiteY7" fmla="*/ 327746 h 432429"/>
                <a:gd name="connsiteX8" fmla="*/ 35035 w 165538"/>
                <a:gd name="connsiteY8" fmla="*/ 408391 h 432429"/>
                <a:gd name="connsiteX9" fmla="*/ 9000 w 165538"/>
                <a:gd name="connsiteY9" fmla="*/ 431886 h 432429"/>
                <a:gd name="connsiteX10" fmla="*/ 110 w 165538"/>
                <a:gd name="connsiteY10" fmla="*/ 396961 h 43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38" h="432429">
                  <a:moveTo>
                    <a:pt x="110" y="396961"/>
                  </a:moveTo>
                  <a:cubicBezTo>
                    <a:pt x="1380" y="366482"/>
                    <a:pt x="7730" y="337271"/>
                    <a:pt x="17890" y="309966"/>
                  </a:cubicBezTo>
                  <a:cubicBezTo>
                    <a:pt x="34400" y="264246"/>
                    <a:pt x="33130" y="219161"/>
                    <a:pt x="19160" y="173441"/>
                  </a:cubicBezTo>
                  <a:cubicBezTo>
                    <a:pt x="10270" y="144232"/>
                    <a:pt x="2650" y="114386"/>
                    <a:pt x="1380" y="83907"/>
                  </a:cubicBezTo>
                  <a:cubicBezTo>
                    <a:pt x="-525" y="41361"/>
                    <a:pt x="15985" y="8977"/>
                    <a:pt x="42020" y="3261"/>
                  </a:cubicBezTo>
                  <a:cubicBezTo>
                    <a:pt x="91550" y="-7534"/>
                    <a:pt x="126475" y="8341"/>
                    <a:pt x="146160" y="52791"/>
                  </a:cubicBezTo>
                  <a:cubicBezTo>
                    <a:pt x="165210" y="96607"/>
                    <a:pt x="172830" y="140421"/>
                    <a:pt x="156955" y="188046"/>
                  </a:cubicBezTo>
                  <a:cubicBezTo>
                    <a:pt x="140445" y="237577"/>
                    <a:pt x="121395" y="285202"/>
                    <a:pt x="90915" y="327746"/>
                  </a:cubicBezTo>
                  <a:cubicBezTo>
                    <a:pt x="71865" y="354416"/>
                    <a:pt x="51545" y="379816"/>
                    <a:pt x="35035" y="408391"/>
                  </a:cubicBezTo>
                  <a:cubicBezTo>
                    <a:pt x="28685" y="418552"/>
                    <a:pt x="21700" y="435696"/>
                    <a:pt x="9000" y="431886"/>
                  </a:cubicBezTo>
                  <a:cubicBezTo>
                    <a:pt x="-4970" y="426171"/>
                    <a:pt x="2015" y="408391"/>
                    <a:pt x="110" y="396961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592893" y="12143113"/>
              <a:ext cx="264808" cy="290877"/>
            </a:xfrm>
            <a:custGeom>
              <a:avLst/>
              <a:gdLst>
                <a:gd name="connsiteX0" fmla="*/ 163631 w 264808"/>
                <a:gd name="connsiteY0" fmla="*/ 47 h 290877"/>
                <a:gd name="connsiteX1" fmla="*/ 246181 w 264808"/>
                <a:gd name="connsiteY1" fmla="*/ 47 h 290877"/>
                <a:gd name="connsiteX2" fmla="*/ 263962 w 264808"/>
                <a:gd name="connsiteY2" fmla="*/ 21637 h 290877"/>
                <a:gd name="connsiteX3" fmla="*/ 209351 w 264808"/>
                <a:gd name="connsiteY3" fmla="*/ 271828 h 290877"/>
                <a:gd name="connsiteX4" fmla="*/ 184587 w 264808"/>
                <a:gd name="connsiteY4" fmla="*/ 290878 h 290877"/>
                <a:gd name="connsiteX5" fmla="*/ 20121 w 264808"/>
                <a:gd name="connsiteY5" fmla="*/ 290878 h 290877"/>
                <a:gd name="connsiteX6" fmla="*/ 1071 w 264808"/>
                <a:gd name="connsiteY6" fmla="*/ 267382 h 290877"/>
                <a:gd name="connsiteX7" fmla="*/ 55046 w 264808"/>
                <a:gd name="connsiteY7" fmla="*/ 20367 h 290877"/>
                <a:gd name="connsiteX8" fmla="*/ 81716 w 264808"/>
                <a:gd name="connsiteY8" fmla="*/ 47 h 290877"/>
                <a:gd name="connsiteX9" fmla="*/ 163631 w 264808"/>
                <a:gd name="connsiteY9" fmla="*/ 47 h 290877"/>
                <a:gd name="connsiteX10" fmla="*/ 150931 w 264808"/>
                <a:gd name="connsiteY10" fmla="*/ 56562 h 290877"/>
                <a:gd name="connsiteX11" fmla="*/ 94416 w 264808"/>
                <a:gd name="connsiteY11" fmla="*/ 102917 h 290877"/>
                <a:gd name="connsiteX12" fmla="*/ 80446 w 264808"/>
                <a:gd name="connsiteY12" fmla="*/ 168322 h 290877"/>
                <a:gd name="connsiteX13" fmla="*/ 140137 w 264808"/>
                <a:gd name="connsiteY13" fmla="*/ 234997 h 290877"/>
                <a:gd name="connsiteX14" fmla="*/ 163631 w 264808"/>
                <a:gd name="connsiteY14" fmla="*/ 214678 h 290877"/>
                <a:gd name="connsiteX15" fmla="*/ 193476 w 264808"/>
                <a:gd name="connsiteY15" fmla="*/ 78153 h 290877"/>
                <a:gd name="connsiteX16" fmla="*/ 176331 w 264808"/>
                <a:gd name="connsiteY16" fmla="*/ 55928 h 290877"/>
                <a:gd name="connsiteX17" fmla="*/ 150931 w 264808"/>
                <a:gd name="connsiteY17" fmla="*/ 56562 h 29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4808" h="290877">
                  <a:moveTo>
                    <a:pt x="163631" y="47"/>
                  </a:moveTo>
                  <a:cubicBezTo>
                    <a:pt x="190937" y="47"/>
                    <a:pt x="218241" y="47"/>
                    <a:pt x="246181" y="47"/>
                  </a:cubicBezTo>
                  <a:cubicBezTo>
                    <a:pt x="261421" y="47"/>
                    <a:pt x="267137" y="5762"/>
                    <a:pt x="263962" y="21637"/>
                  </a:cubicBezTo>
                  <a:cubicBezTo>
                    <a:pt x="245546" y="104822"/>
                    <a:pt x="227131" y="188642"/>
                    <a:pt x="209351" y="271828"/>
                  </a:cubicBezTo>
                  <a:cubicBezTo>
                    <a:pt x="206176" y="285797"/>
                    <a:pt x="197921" y="290878"/>
                    <a:pt x="184587" y="290878"/>
                  </a:cubicBezTo>
                  <a:cubicBezTo>
                    <a:pt x="129976" y="290878"/>
                    <a:pt x="74731" y="290878"/>
                    <a:pt x="20121" y="290878"/>
                  </a:cubicBezTo>
                  <a:cubicBezTo>
                    <a:pt x="3612" y="290878"/>
                    <a:pt x="-2738" y="284528"/>
                    <a:pt x="1071" y="267382"/>
                  </a:cubicBezTo>
                  <a:cubicBezTo>
                    <a:pt x="19487" y="184832"/>
                    <a:pt x="37901" y="102917"/>
                    <a:pt x="55046" y="20367"/>
                  </a:cubicBezTo>
                  <a:cubicBezTo>
                    <a:pt x="58221" y="5128"/>
                    <a:pt x="66476" y="-588"/>
                    <a:pt x="81716" y="47"/>
                  </a:cubicBezTo>
                  <a:cubicBezTo>
                    <a:pt x="109021" y="47"/>
                    <a:pt x="136326" y="47"/>
                    <a:pt x="163631" y="47"/>
                  </a:cubicBezTo>
                  <a:close/>
                  <a:moveTo>
                    <a:pt x="150931" y="56562"/>
                  </a:moveTo>
                  <a:cubicBezTo>
                    <a:pt x="104576" y="56562"/>
                    <a:pt x="104576" y="56562"/>
                    <a:pt x="94416" y="102917"/>
                  </a:cubicBezTo>
                  <a:cubicBezTo>
                    <a:pt x="89971" y="124507"/>
                    <a:pt x="84891" y="146097"/>
                    <a:pt x="80446" y="168322"/>
                  </a:cubicBezTo>
                  <a:cubicBezTo>
                    <a:pt x="64571" y="241347"/>
                    <a:pt x="65841" y="241982"/>
                    <a:pt x="140137" y="234997"/>
                  </a:cubicBezTo>
                  <a:cubicBezTo>
                    <a:pt x="154106" y="233728"/>
                    <a:pt x="161091" y="228647"/>
                    <a:pt x="163631" y="214678"/>
                  </a:cubicBezTo>
                  <a:cubicBezTo>
                    <a:pt x="173156" y="168957"/>
                    <a:pt x="183316" y="123872"/>
                    <a:pt x="193476" y="78153"/>
                  </a:cubicBezTo>
                  <a:cubicBezTo>
                    <a:pt x="196651" y="63547"/>
                    <a:pt x="192206" y="55928"/>
                    <a:pt x="176331" y="55928"/>
                  </a:cubicBezTo>
                  <a:cubicBezTo>
                    <a:pt x="167441" y="56562"/>
                    <a:pt x="159187" y="56562"/>
                    <a:pt x="150931" y="5656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114666" y="12142479"/>
              <a:ext cx="263809" cy="291511"/>
            </a:xfrm>
            <a:custGeom>
              <a:avLst/>
              <a:gdLst>
                <a:gd name="connsiteX0" fmla="*/ 163194 w 263809"/>
                <a:gd name="connsiteY0" fmla="*/ 682 h 291511"/>
                <a:gd name="connsiteX1" fmla="*/ 242569 w 263809"/>
                <a:gd name="connsiteY1" fmla="*/ 682 h 291511"/>
                <a:gd name="connsiteX2" fmla="*/ 262889 w 263809"/>
                <a:gd name="connsiteY2" fmla="*/ 22907 h 291511"/>
                <a:gd name="connsiteX3" fmla="*/ 208279 w 263809"/>
                <a:gd name="connsiteY3" fmla="*/ 273097 h 291511"/>
                <a:gd name="connsiteX4" fmla="*/ 183514 w 263809"/>
                <a:gd name="connsiteY4" fmla="*/ 291512 h 291511"/>
                <a:gd name="connsiteX5" fmla="*/ 19049 w 263809"/>
                <a:gd name="connsiteY5" fmla="*/ 291512 h 291511"/>
                <a:gd name="connsiteX6" fmla="*/ 1269 w 263809"/>
                <a:gd name="connsiteY6" fmla="*/ 268017 h 291511"/>
                <a:gd name="connsiteX7" fmla="*/ 54609 w 263809"/>
                <a:gd name="connsiteY7" fmla="*/ 23542 h 291511"/>
                <a:gd name="connsiteX8" fmla="*/ 85089 w 263809"/>
                <a:gd name="connsiteY8" fmla="*/ 47 h 291511"/>
                <a:gd name="connsiteX9" fmla="*/ 163194 w 263809"/>
                <a:gd name="connsiteY9" fmla="*/ 682 h 291511"/>
                <a:gd name="connsiteX10" fmla="*/ 151764 w 263809"/>
                <a:gd name="connsiteY10" fmla="*/ 56562 h 291511"/>
                <a:gd name="connsiteX11" fmla="*/ 94614 w 263809"/>
                <a:gd name="connsiteY11" fmla="*/ 101647 h 291511"/>
                <a:gd name="connsiteX12" fmla="*/ 80009 w 263809"/>
                <a:gd name="connsiteY12" fmla="*/ 169592 h 291511"/>
                <a:gd name="connsiteX13" fmla="*/ 137794 w 263809"/>
                <a:gd name="connsiteY13" fmla="*/ 234997 h 291511"/>
                <a:gd name="connsiteX14" fmla="*/ 163829 w 263809"/>
                <a:gd name="connsiteY14" fmla="*/ 214677 h 291511"/>
                <a:gd name="connsiteX15" fmla="*/ 193674 w 263809"/>
                <a:gd name="connsiteY15" fmla="*/ 78787 h 291511"/>
                <a:gd name="connsiteX16" fmla="*/ 173989 w 263809"/>
                <a:gd name="connsiteY16" fmla="*/ 57197 h 291511"/>
                <a:gd name="connsiteX17" fmla="*/ 151764 w 263809"/>
                <a:gd name="connsiteY17" fmla="*/ 56562 h 29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3809" h="291511">
                  <a:moveTo>
                    <a:pt x="163194" y="682"/>
                  </a:moveTo>
                  <a:cubicBezTo>
                    <a:pt x="189864" y="682"/>
                    <a:pt x="215899" y="682"/>
                    <a:pt x="242569" y="682"/>
                  </a:cubicBezTo>
                  <a:cubicBezTo>
                    <a:pt x="258444" y="682"/>
                    <a:pt x="266699" y="5127"/>
                    <a:pt x="262889" y="22907"/>
                  </a:cubicBezTo>
                  <a:cubicBezTo>
                    <a:pt x="244474" y="106092"/>
                    <a:pt x="226059" y="189912"/>
                    <a:pt x="208279" y="273097"/>
                  </a:cubicBezTo>
                  <a:cubicBezTo>
                    <a:pt x="205104" y="287702"/>
                    <a:pt x="196214" y="291512"/>
                    <a:pt x="183514" y="291512"/>
                  </a:cubicBezTo>
                  <a:cubicBezTo>
                    <a:pt x="128904" y="291512"/>
                    <a:pt x="73659" y="291512"/>
                    <a:pt x="19049" y="291512"/>
                  </a:cubicBezTo>
                  <a:cubicBezTo>
                    <a:pt x="1904" y="291512"/>
                    <a:pt x="-2541" y="285162"/>
                    <a:pt x="1269" y="268017"/>
                  </a:cubicBezTo>
                  <a:cubicBezTo>
                    <a:pt x="19684" y="186737"/>
                    <a:pt x="37464" y="105457"/>
                    <a:pt x="54609" y="23542"/>
                  </a:cubicBezTo>
                  <a:cubicBezTo>
                    <a:pt x="58419" y="5127"/>
                    <a:pt x="67944" y="-588"/>
                    <a:pt x="85089" y="47"/>
                  </a:cubicBezTo>
                  <a:cubicBezTo>
                    <a:pt x="110489" y="682"/>
                    <a:pt x="137159" y="682"/>
                    <a:pt x="163194" y="682"/>
                  </a:cubicBezTo>
                  <a:close/>
                  <a:moveTo>
                    <a:pt x="151764" y="56562"/>
                  </a:moveTo>
                  <a:cubicBezTo>
                    <a:pt x="93979" y="56562"/>
                    <a:pt x="106044" y="55292"/>
                    <a:pt x="94614" y="101647"/>
                  </a:cubicBezTo>
                  <a:cubicBezTo>
                    <a:pt x="88899" y="123872"/>
                    <a:pt x="84454" y="146732"/>
                    <a:pt x="80009" y="169592"/>
                  </a:cubicBezTo>
                  <a:cubicBezTo>
                    <a:pt x="65404" y="239442"/>
                    <a:pt x="65404" y="239442"/>
                    <a:pt x="137794" y="234997"/>
                  </a:cubicBezTo>
                  <a:cubicBezTo>
                    <a:pt x="152399" y="234362"/>
                    <a:pt x="160654" y="229917"/>
                    <a:pt x="163829" y="214677"/>
                  </a:cubicBezTo>
                  <a:cubicBezTo>
                    <a:pt x="172719" y="168957"/>
                    <a:pt x="183514" y="123872"/>
                    <a:pt x="193674" y="78787"/>
                  </a:cubicBezTo>
                  <a:cubicBezTo>
                    <a:pt x="197484" y="61007"/>
                    <a:pt x="190499" y="55927"/>
                    <a:pt x="173989" y="57197"/>
                  </a:cubicBezTo>
                  <a:cubicBezTo>
                    <a:pt x="166369" y="57197"/>
                    <a:pt x="158749" y="56562"/>
                    <a:pt x="151764" y="5656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581016" y="12143160"/>
              <a:ext cx="263503" cy="289599"/>
            </a:xfrm>
            <a:custGeom>
              <a:avLst/>
              <a:gdLst>
                <a:gd name="connsiteX0" fmla="*/ 101599 w 263503"/>
                <a:gd name="connsiteY0" fmla="*/ 289560 h 289599"/>
                <a:gd name="connsiteX1" fmla="*/ 19049 w 263503"/>
                <a:gd name="connsiteY1" fmla="*/ 289560 h 289599"/>
                <a:gd name="connsiteX2" fmla="*/ 1269 w 263503"/>
                <a:gd name="connsiteY2" fmla="*/ 266065 h 289599"/>
                <a:gd name="connsiteX3" fmla="*/ 54609 w 263503"/>
                <a:gd name="connsiteY3" fmla="*/ 21590 h 289599"/>
                <a:gd name="connsiteX4" fmla="*/ 80644 w 263503"/>
                <a:gd name="connsiteY4" fmla="*/ 0 h 289599"/>
                <a:gd name="connsiteX5" fmla="*/ 242569 w 263503"/>
                <a:gd name="connsiteY5" fmla="*/ 0 h 289599"/>
                <a:gd name="connsiteX6" fmla="*/ 262254 w 263503"/>
                <a:gd name="connsiteY6" fmla="*/ 25400 h 289599"/>
                <a:gd name="connsiteX7" fmla="*/ 209549 w 263503"/>
                <a:gd name="connsiteY7" fmla="*/ 266700 h 289599"/>
                <a:gd name="connsiteX8" fmla="*/ 181609 w 263503"/>
                <a:gd name="connsiteY8" fmla="*/ 289560 h 289599"/>
                <a:gd name="connsiteX9" fmla="*/ 101599 w 263503"/>
                <a:gd name="connsiteY9" fmla="*/ 289560 h 289599"/>
                <a:gd name="connsiteX10" fmla="*/ 113029 w 263503"/>
                <a:gd name="connsiteY10" fmla="*/ 233680 h 289599"/>
                <a:gd name="connsiteX11" fmla="*/ 168909 w 263503"/>
                <a:gd name="connsiteY11" fmla="*/ 187325 h 289599"/>
                <a:gd name="connsiteX12" fmla="*/ 183514 w 263503"/>
                <a:gd name="connsiteY12" fmla="*/ 119380 h 289599"/>
                <a:gd name="connsiteX13" fmla="*/ 132079 w 263503"/>
                <a:gd name="connsiteY13" fmla="*/ 55880 h 289599"/>
                <a:gd name="connsiteX14" fmla="*/ 98424 w 263503"/>
                <a:gd name="connsiteY14" fmla="*/ 83185 h 289599"/>
                <a:gd name="connsiteX15" fmla="*/ 73659 w 263503"/>
                <a:gd name="connsiteY15" fmla="*/ 197485 h 289599"/>
                <a:gd name="connsiteX16" fmla="*/ 103504 w 263503"/>
                <a:gd name="connsiteY16" fmla="*/ 233680 h 289599"/>
                <a:gd name="connsiteX17" fmla="*/ 113029 w 263503"/>
                <a:gd name="connsiteY17" fmla="*/ 233680 h 2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3503" h="289599">
                  <a:moveTo>
                    <a:pt x="101599" y="289560"/>
                  </a:moveTo>
                  <a:cubicBezTo>
                    <a:pt x="74294" y="289560"/>
                    <a:pt x="46354" y="289560"/>
                    <a:pt x="19049" y="289560"/>
                  </a:cubicBezTo>
                  <a:cubicBezTo>
                    <a:pt x="1904" y="289560"/>
                    <a:pt x="-2541" y="283210"/>
                    <a:pt x="1269" y="266065"/>
                  </a:cubicBezTo>
                  <a:cubicBezTo>
                    <a:pt x="19684" y="184785"/>
                    <a:pt x="36829" y="102870"/>
                    <a:pt x="54609" y="21590"/>
                  </a:cubicBezTo>
                  <a:cubicBezTo>
                    <a:pt x="57784" y="6985"/>
                    <a:pt x="64769" y="0"/>
                    <a:pt x="80644" y="0"/>
                  </a:cubicBezTo>
                  <a:cubicBezTo>
                    <a:pt x="134619" y="635"/>
                    <a:pt x="188594" y="635"/>
                    <a:pt x="242569" y="0"/>
                  </a:cubicBezTo>
                  <a:cubicBezTo>
                    <a:pt x="261619" y="0"/>
                    <a:pt x="266064" y="6985"/>
                    <a:pt x="262254" y="25400"/>
                  </a:cubicBezTo>
                  <a:cubicBezTo>
                    <a:pt x="243839" y="106045"/>
                    <a:pt x="226059" y="186055"/>
                    <a:pt x="209549" y="266700"/>
                  </a:cubicBezTo>
                  <a:cubicBezTo>
                    <a:pt x="205739" y="283210"/>
                    <a:pt x="198119" y="290195"/>
                    <a:pt x="181609" y="289560"/>
                  </a:cubicBezTo>
                  <a:cubicBezTo>
                    <a:pt x="154304" y="289560"/>
                    <a:pt x="128269" y="289560"/>
                    <a:pt x="101599" y="289560"/>
                  </a:cubicBezTo>
                  <a:close/>
                  <a:moveTo>
                    <a:pt x="113029" y="233680"/>
                  </a:moveTo>
                  <a:cubicBezTo>
                    <a:pt x="166369" y="233045"/>
                    <a:pt x="156844" y="238760"/>
                    <a:pt x="168909" y="187325"/>
                  </a:cubicBezTo>
                  <a:cubicBezTo>
                    <a:pt x="173989" y="164465"/>
                    <a:pt x="179069" y="142240"/>
                    <a:pt x="183514" y="119380"/>
                  </a:cubicBezTo>
                  <a:cubicBezTo>
                    <a:pt x="197484" y="50800"/>
                    <a:pt x="209549" y="56515"/>
                    <a:pt x="132079" y="55880"/>
                  </a:cubicBezTo>
                  <a:cubicBezTo>
                    <a:pt x="111759" y="55880"/>
                    <a:pt x="101599" y="62230"/>
                    <a:pt x="98424" y="83185"/>
                  </a:cubicBezTo>
                  <a:cubicBezTo>
                    <a:pt x="91439" y="121285"/>
                    <a:pt x="81914" y="159385"/>
                    <a:pt x="73659" y="197485"/>
                  </a:cubicBezTo>
                  <a:cubicBezTo>
                    <a:pt x="66039" y="233680"/>
                    <a:pt x="66039" y="233680"/>
                    <a:pt x="103504" y="233680"/>
                  </a:cubicBezTo>
                  <a:cubicBezTo>
                    <a:pt x="106679" y="233680"/>
                    <a:pt x="109854" y="233680"/>
                    <a:pt x="113029" y="23368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955586" y="12139697"/>
              <a:ext cx="266044" cy="294293"/>
            </a:xfrm>
            <a:custGeom>
              <a:avLst/>
              <a:gdLst>
                <a:gd name="connsiteX0" fmla="*/ 101179 w 266044"/>
                <a:gd name="connsiteY0" fmla="*/ 294293 h 294293"/>
                <a:gd name="connsiteX1" fmla="*/ 21804 w 266044"/>
                <a:gd name="connsiteY1" fmla="*/ 294293 h 294293"/>
                <a:gd name="connsiteX2" fmla="*/ 1484 w 266044"/>
                <a:gd name="connsiteY2" fmla="*/ 270163 h 294293"/>
                <a:gd name="connsiteX3" fmla="*/ 54824 w 266044"/>
                <a:gd name="connsiteY3" fmla="*/ 25053 h 294293"/>
                <a:gd name="connsiteX4" fmla="*/ 102449 w 266044"/>
                <a:gd name="connsiteY4" fmla="*/ 4098 h 294293"/>
                <a:gd name="connsiteX5" fmla="*/ 110069 w 266044"/>
                <a:gd name="connsiteY5" fmla="*/ 36483 h 294293"/>
                <a:gd name="connsiteX6" fmla="*/ 71969 w 266044"/>
                <a:gd name="connsiteY6" fmla="*/ 213013 h 294293"/>
                <a:gd name="connsiteX7" fmla="*/ 91654 w 266044"/>
                <a:gd name="connsiteY7" fmla="*/ 237143 h 294293"/>
                <a:gd name="connsiteX8" fmla="*/ 174839 w 266044"/>
                <a:gd name="connsiteY8" fmla="*/ 173008 h 294293"/>
                <a:gd name="connsiteX9" fmla="*/ 206589 w 266044"/>
                <a:gd name="connsiteY9" fmla="*/ 27593 h 294293"/>
                <a:gd name="connsiteX10" fmla="*/ 260564 w 266044"/>
                <a:gd name="connsiteY10" fmla="*/ 4098 h 294293"/>
                <a:gd name="connsiteX11" fmla="*/ 264374 w 266044"/>
                <a:gd name="connsiteY11" fmla="*/ 24418 h 294293"/>
                <a:gd name="connsiteX12" fmla="*/ 210399 w 266044"/>
                <a:gd name="connsiteY12" fmla="*/ 272703 h 294293"/>
                <a:gd name="connsiteX13" fmla="*/ 184364 w 266044"/>
                <a:gd name="connsiteY13" fmla="*/ 293658 h 294293"/>
                <a:gd name="connsiteX14" fmla="*/ 101179 w 266044"/>
                <a:gd name="connsiteY14" fmla="*/ 294293 h 29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044" h="294293">
                  <a:moveTo>
                    <a:pt x="101179" y="294293"/>
                  </a:moveTo>
                  <a:cubicBezTo>
                    <a:pt x="74509" y="294293"/>
                    <a:pt x="48474" y="293658"/>
                    <a:pt x="21804" y="294293"/>
                  </a:cubicBezTo>
                  <a:cubicBezTo>
                    <a:pt x="4659" y="294293"/>
                    <a:pt x="-3596" y="290483"/>
                    <a:pt x="1484" y="270163"/>
                  </a:cubicBezTo>
                  <a:cubicBezTo>
                    <a:pt x="19899" y="188883"/>
                    <a:pt x="37679" y="106968"/>
                    <a:pt x="54824" y="25053"/>
                  </a:cubicBezTo>
                  <a:cubicBezTo>
                    <a:pt x="61174" y="-5427"/>
                    <a:pt x="84034" y="1558"/>
                    <a:pt x="102449" y="4098"/>
                  </a:cubicBezTo>
                  <a:cubicBezTo>
                    <a:pt x="126579" y="7273"/>
                    <a:pt x="111974" y="26323"/>
                    <a:pt x="110069" y="36483"/>
                  </a:cubicBezTo>
                  <a:cubicBezTo>
                    <a:pt x="98639" y="95538"/>
                    <a:pt x="85939" y="154593"/>
                    <a:pt x="71969" y="213013"/>
                  </a:cubicBezTo>
                  <a:cubicBezTo>
                    <a:pt x="67524" y="232063"/>
                    <a:pt x="73239" y="236508"/>
                    <a:pt x="91654" y="237143"/>
                  </a:cubicBezTo>
                  <a:cubicBezTo>
                    <a:pt x="160234" y="240318"/>
                    <a:pt x="160234" y="240953"/>
                    <a:pt x="174839" y="173008"/>
                  </a:cubicBezTo>
                  <a:cubicBezTo>
                    <a:pt x="184999" y="124113"/>
                    <a:pt x="195794" y="75853"/>
                    <a:pt x="206589" y="27593"/>
                  </a:cubicBezTo>
                  <a:cubicBezTo>
                    <a:pt x="211669" y="6638"/>
                    <a:pt x="243419" y="-7332"/>
                    <a:pt x="260564" y="4098"/>
                  </a:cubicBezTo>
                  <a:cubicBezTo>
                    <a:pt x="268819" y="9813"/>
                    <a:pt x="265644" y="17433"/>
                    <a:pt x="264374" y="24418"/>
                  </a:cubicBezTo>
                  <a:cubicBezTo>
                    <a:pt x="246594" y="106968"/>
                    <a:pt x="228179" y="189518"/>
                    <a:pt x="210399" y="272703"/>
                  </a:cubicBezTo>
                  <a:cubicBezTo>
                    <a:pt x="207224" y="287308"/>
                    <a:pt x="199604" y="294293"/>
                    <a:pt x="184364" y="293658"/>
                  </a:cubicBezTo>
                  <a:cubicBezTo>
                    <a:pt x="156424" y="293658"/>
                    <a:pt x="129119" y="293658"/>
                    <a:pt x="101179" y="29429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3033519" y="12142065"/>
              <a:ext cx="263499" cy="290655"/>
            </a:xfrm>
            <a:custGeom>
              <a:avLst/>
              <a:gdLst>
                <a:gd name="connsiteX0" fmla="*/ 100206 w 263499"/>
                <a:gd name="connsiteY0" fmla="*/ 290656 h 290655"/>
                <a:gd name="connsiteX1" fmla="*/ 20831 w 263499"/>
                <a:gd name="connsiteY1" fmla="*/ 290656 h 290655"/>
                <a:gd name="connsiteX2" fmla="*/ 1146 w 263499"/>
                <a:gd name="connsiteY2" fmla="*/ 268431 h 290655"/>
                <a:gd name="connsiteX3" fmla="*/ 55121 w 263499"/>
                <a:gd name="connsiteY3" fmla="*/ 20781 h 290655"/>
                <a:gd name="connsiteX4" fmla="*/ 98301 w 263499"/>
                <a:gd name="connsiteY4" fmla="*/ 1731 h 290655"/>
                <a:gd name="connsiteX5" fmla="*/ 109731 w 263499"/>
                <a:gd name="connsiteY5" fmla="*/ 32845 h 290655"/>
                <a:gd name="connsiteX6" fmla="*/ 71631 w 263499"/>
                <a:gd name="connsiteY6" fmla="*/ 206201 h 290655"/>
                <a:gd name="connsiteX7" fmla="*/ 93856 w 263499"/>
                <a:gd name="connsiteY7" fmla="*/ 234776 h 290655"/>
                <a:gd name="connsiteX8" fmla="*/ 171326 w 263499"/>
                <a:gd name="connsiteY8" fmla="*/ 175720 h 290655"/>
                <a:gd name="connsiteX9" fmla="*/ 201806 w 263499"/>
                <a:gd name="connsiteY9" fmla="*/ 33481 h 290655"/>
                <a:gd name="connsiteX10" fmla="*/ 247526 w 263499"/>
                <a:gd name="connsiteY10" fmla="*/ 1095 h 290655"/>
                <a:gd name="connsiteX11" fmla="*/ 262766 w 263499"/>
                <a:gd name="connsiteY11" fmla="*/ 22051 h 290655"/>
                <a:gd name="connsiteX12" fmla="*/ 208156 w 263499"/>
                <a:gd name="connsiteY12" fmla="*/ 272876 h 290655"/>
                <a:gd name="connsiteX13" fmla="*/ 182756 w 263499"/>
                <a:gd name="connsiteY13" fmla="*/ 290656 h 290655"/>
                <a:gd name="connsiteX14" fmla="*/ 100206 w 263499"/>
                <a:gd name="connsiteY14" fmla="*/ 290656 h 2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3499" h="290655">
                  <a:moveTo>
                    <a:pt x="100206" y="290656"/>
                  </a:moveTo>
                  <a:cubicBezTo>
                    <a:pt x="73536" y="290656"/>
                    <a:pt x="47501" y="290656"/>
                    <a:pt x="20831" y="290656"/>
                  </a:cubicBezTo>
                  <a:cubicBezTo>
                    <a:pt x="5591" y="290656"/>
                    <a:pt x="-3299" y="287481"/>
                    <a:pt x="1146" y="268431"/>
                  </a:cubicBezTo>
                  <a:cubicBezTo>
                    <a:pt x="19561" y="185881"/>
                    <a:pt x="37976" y="103331"/>
                    <a:pt x="55121" y="20781"/>
                  </a:cubicBezTo>
                  <a:cubicBezTo>
                    <a:pt x="60836" y="-6524"/>
                    <a:pt x="81156" y="460"/>
                    <a:pt x="98301" y="1731"/>
                  </a:cubicBezTo>
                  <a:cubicBezTo>
                    <a:pt x="121796" y="3635"/>
                    <a:pt x="112271" y="20781"/>
                    <a:pt x="109731" y="32845"/>
                  </a:cubicBezTo>
                  <a:cubicBezTo>
                    <a:pt x="97666" y="90631"/>
                    <a:pt x="85601" y="148415"/>
                    <a:pt x="71631" y="206201"/>
                  </a:cubicBezTo>
                  <a:cubicBezTo>
                    <a:pt x="66551" y="227156"/>
                    <a:pt x="71631" y="234776"/>
                    <a:pt x="93856" y="234776"/>
                  </a:cubicBezTo>
                  <a:cubicBezTo>
                    <a:pt x="173866" y="232870"/>
                    <a:pt x="155451" y="243665"/>
                    <a:pt x="171326" y="175720"/>
                  </a:cubicBezTo>
                  <a:cubicBezTo>
                    <a:pt x="182121" y="128095"/>
                    <a:pt x="194186" y="81106"/>
                    <a:pt x="201806" y="33481"/>
                  </a:cubicBezTo>
                  <a:cubicBezTo>
                    <a:pt x="206886" y="3635"/>
                    <a:pt x="222126" y="-2080"/>
                    <a:pt x="247526" y="1095"/>
                  </a:cubicBezTo>
                  <a:cubicBezTo>
                    <a:pt x="261496" y="2365"/>
                    <a:pt x="265306" y="8715"/>
                    <a:pt x="262766" y="22051"/>
                  </a:cubicBezTo>
                  <a:cubicBezTo>
                    <a:pt x="244351" y="105870"/>
                    <a:pt x="225936" y="189056"/>
                    <a:pt x="208156" y="272876"/>
                  </a:cubicBezTo>
                  <a:cubicBezTo>
                    <a:pt x="204981" y="287481"/>
                    <a:pt x="195456" y="290656"/>
                    <a:pt x="182756" y="290656"/>
                  </a:cubicBezTo>
                  <a:cubicBezTo>
                    <a:pt x="155451" y="290656"/>
                    <a:pt x="128146" y="290656"/>
                    <a:pt x="100206" y="29065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2292931" y="12141839"/>
              <a:ext cx="215702" cy="293005"/>
            </a:xfrm>
            <a:custGeom>
              <a:avLst/>
              <a:gdLst>
                <a:gd name="connsiteX0" fmla="*/ 76889 w 215702"/>
                <a:gd name="connsiteY0" fmla="*/ 292152 h 293005"/>
                <a:gd name="connsiteX1" fmla="*/ 32439 w 215702"/>
                <a:gd name="connsiteY1" fmla="*/ 291517 h 293005"/>
                <a:gd name="connsiteX2" fmla="*/ 54 w 215702"/>
                <a:gd name="connsiteY2" fmla="*/ 276277 h 293005"/>
                <a:gd name="connsiteX3" fmla="*/ 34979 w 215702"/>
                <a:gd name="connsiteY3" fmla="*/ 235637 h 293005"/>
                <a:gd name="connsiteX4" fmla="*/ 88954 w 215702"/>
                <a:gd name="connsiteY4" fmla="*/ 236272 h 293005"/>
                <a:gd name="connsiteX5" fmla="*/ 114354 w 215702"/>
                <a:gd name="connsiteY5" fmla="*/ 218492 h 293005"/>
                <a:gd name="connsiteX6" fmla="*/ 81969 w 215702"/>
                <a:gd name="connsiteY6" fmla="*/ 174042 h 293005"/>
                <a:gd name="connsiteX7" fmla="*/ 56569 w 215702"/>
                <a:gd name="connsiteY7" fmla="*/ 173407 h 293005"/>
                <a:gd name="connsiteX8" fmla="*/ 26089 w 215702"/>
                <a:gd name="connsiteY8" fmla="*/ 158802 h 293005"/>
                <a:gd name="connsiteX9" fmla="*/ 58474 w 215702"/>
                <a:gd name="connsiteY9" fmla="*/ 118797 h 293005"/>
                <a:gd name="connsiteX10" fmla="*/ 115624 w 215702"/>
                <a:gd name="connsiteY10" fmla="*/ 118797 h 293005"/>
                <a:gd name="connsiteX11" fmla="*/ 140389 w 215702"/>
                <a:gd name="connsiteY11" fmla="*/ 99747 h 293005"/>
                <a:gd name="connsiteX12" fmla="*/ 108639 w 215702"/>
                <a:gd name="connsiteY12" fmla="*/ 57202 h 293005"/>
                <a:gd name="connsiteX13" fmla="*/ 83239 w 215702"/>
                <a:gd name="connsiteY13" fmla="*/ 56567 h 293005"/>
                <a:gd name="connsiteX14" fmla="*/ 52124 w 215702"/>
                <a:gd name="connsiteY14" fmla="*/ 40057 h 293005"/>
                <a:gd name="connsiteX15" fmla="*/ 84509 w 215702"/>
                <a:gd name="connsiteY15" fmla="*/ 52 h 293005"/>
                <a:gd name="connsiteX16" fmla="*/ 195634 w 215702"/>
                <a:gd name="connsiteY16" fmla="*/ 52 h 293005"/>
                <a:gd name="connsiteX17" fmla="*/ 214684 w 215702"/>
                <a:gd name="connsiteY17" fmla="*/ 22277 h 293005"/>
                <a:gd name="connsiteX18" fmla="*/ 160709 w 215702"/>
                <a:gd name="connsiteY18" fmla="*/ 269927 h 293005"/>
                <a:gd name="connsiteX19" fmla="*/ 134674 w 215702"/>
                <a:gd name="connsiteY19" fmla="*/ 290882 h 293005"/>
                <a:gd name="connsiteX20" fmla="*/ 76889 w 215702"/>
                <a:gd name="connsiteY20" fmla="*/ 292152 h 293005"/>
                <a:gd name="connsiteX21" fmla="*/ 76889 w 215702"/>
                <a:gd name="connsiteY21" fmla="*/ 292152 h 29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5702" h="293005">
                  <a:moveTo>
                    <a:pt x="76889" y="292152"/>
                  </a:moveTo>
                  <a:cubicBezTo>
                    <a:pt x="62284" y="292152"/>
                    <a:pt x="47044" y="293422"/>
                    <a:pt x="32439" y="291517"/>
                  </a:cubicBezTo>
                  <a:cubicBezTo>
                    <a:pt x="20374" y="290247"/>
                    <a:pt x="-1216" y="301677"/>
                    <a:pt x="54" y="276277"/>
                  </a:cubicBezTo>
                  <a:cubicBezTo>
                    <a:pt x="1324" y="256592"/>
                    <a:pt x="1959" y="231827"/>
                    <a:pt x="34979" y="235637"/>
                  </a:cubicBezTo>
                  <a:cubicBezTo>
                    <a:pt x="52759" y="237542"/>
                    <a:pt x="71174" y="235637"/>
                    <a:pt x="88954" y="236272"/>
                  </a:cubicBezTo>
                  <a:cubicBezTo>
                    <a:pt x="102289" y="236907"/>
                    <a:pt x="109909" y="232462"/>
                    <a:pt x="114354" y="218492"/>
                  </a:cubicBezTo>
                  <a:cubicBezTo>
                    <a:pt x="127689" y="177852"/>
                    <a:pt x="125784" y="174042"/>
                    <a:pt x="81969" y="174042"/>
                  </a:cubicBezTo>
                  <a:cubicBezTo>
                    <a:pt x="73714" y="174042"/>
                    <a:pt x="64824" y="175312"/>
                    <a:pt x="56569" y="173407"/>
                  </a:cubicBezTo>
                  <a:cubicBezTo>
                    <a:pt x="45774" y="170867"/>
                    <a:pt x="24819" y="182932"/>
                    <a:pt x="26089" y="158802"/>
                  </a:cubicBezTo>
                  <a:cubicBezTo>
                    <a:pt x="27359" y="139752"/>
                    <a:pt x="27359" y="116892"/>
                    <a:pt x="58474" y="118797"/>
                  </a:cubicBezTo>
                  <a:cubicBezTo>
                    <a:pt x="77524" y="120067"/>
                    <a:pt x="96574" y="118797"/>
                    <a:pt x="115624" y="118797"/>
                  </a:cubicBezTo>
                  <a:cubicBezTo>
                    <a:pt x="129594" y="119432"/>
                    <a:pt x="135944" y="112447"/>
                    <a:pt x="140389" y="99747"/>
                  </a:cubicBezTo>
                  <a:cubicBezTo>
                    <a:pt x="152454" y="60377"/>
                    <a:pt x="150549" y="57202"/>
                    <a:pt x="108639" y="57202"/>
                  </a:cubicBezTo>
                  <a:cubicBezTo>
                    <a:pt x="100384" y="57202"/>
                    <a:pt x="91494" y="58472"/>
                    <a:pt x="83239" y="56567"/>
                  </a:cubicBezTo>
                  <a:cubicBezTo>
                    <a:pt x="71174" y="54027"/>
                    <a:pt x="49584" y="66727"/>
                    <a:pt x="52124" y="40057"/>
                  </a:cubicBezTo>
                  <a:cubicBezTo>
                    <a:pt x="54029" y="21007"/>
                    <a:pt x="53394" y="-1218"/>
                    <a:pt x="84509" y="52"/>
                  </a:cubicBezTo>
                  <a:cubicBezTo>
                    <a:pt x="121339" y="1957"/>
                    <a:pt x="158169" y="687"/>
                    <a:pt x="195634" y="52"/>
                  </a:cubicBezTo>
                  <a:cubicBezTo>
                    <a:pt x="211509" y="52"/>
                    <a:pt x="218494" y="4497"/>
                    <a:pt x="214684" y="22277"/>
                  </a:cubicBezTo>
                  <a:cubicBezTo>
                    <a:pt x="196269" y="104827"/>
                    <a:pt x="178489" y="187377"/>
                    <a:pt x="160709" y="269927"/>
                  </a:cubicBezTo>
                  <a:cubicBezTo>
                    <a:pt x="157534" y="284532"/>
                    <a:pt x="149914" y="291517"/>
                    <a:pt x="134674" y="290882"/>
                  </a:cubicBezTo>
                  <a:cubicBezTo>
                    <a:pt x="114989" y="291517"/>
                    <a:pt x="95939" y="291517"/>
                    <a:pt x="76889" y="292152"/>
                  </a:cubicBezTo>
                  <a:cubicBezTo>
                    <a:pt x="76889" y="292152"/>
                    <a:pt x="76889" y="292152"/>
                    <a:pt x="76889" y="29215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760284" y="12141732"/>
              <a:ext cx="259235" cy="292038"/>
            </a:xfrm>
            <a:custGeom>
              <a:avLst/>
              <a:gdLst>
                <a:gd name="connsiteX0" fmla="*/ 98985 w 259235"/>
                <a:gd name="connsiteY0" fmla="*/ 291624 h 292038"/>
                <a:gd name="connsiteX1" fmla="*/ 19610 w 259235"/>
                <a:gd name="connsiteY1" fmla="*/ 291624 h 292038"/>
                <a:gd name="connsiteX2" fmla="*/ 1195 w 259235"/>
                <a:gd name="connsiteY2" fmla="*/ 267494 h 292038"/>
                <a:gd name="connsiteX3" fmla="*/ 55170 w 259235"/>
                <a:gd name="connsiteY3" fmla="*/ 19844 h 292038"/>
                <a:gd name="connsiteX4" fmla="*/ 85650 w 259235"/>
                <a:gd name="connsiteY4" fmla="*/ 159 h 292038"/>
                <a:gd name="connsiteX5" fmla="*/ 231700 w 259235"/>
                <a:gd name="connsiteY5" fmla="*/ 794 h 292038"/>
                <a:gd name="connsiteX6" fmla="*/ 259005 w 259235"/>
                <a:gd name="connsiteY6" fmla="*/ 16034 h 292038"/>
                <a:gd name="connsiteX7" fmla="*/ 231065 w 259235"/>
                <a:gd name="connsiteY7" fmla="*/ 57309 h 292038"/>
                <a:gd name="connsiteX8" fmla="*/ 132640 w 259235"/>
                <a:gd name="connsiteY8" fmla="*/ 57309 h 292038"/>
                <a:gd name="connsiteX9" fmla="*/ 98350 w 259235"/>
                <a:gd name="connsiteY9" fmla="*/ 83979 h 292038"/>
                <a:gd name="connsiteX10" fmla="*/ 71045 w 259235"/>
                <a:gd name="connsiteY10" fmla="*/ 207804 h 292038"/>
                <a:gd name="connsiteX11" fmla="*/ 94540 w 259235"/>
                <a:gd name="connsiteY11" fmla="*/ 235744 h 292038"/>
                <a:gd name="connsiteX12" fmla="*/ 183440 w 259235"/>
                <a:gd name="connsiteY12" fmla="*/ 235744 h 292038"/>
                <a:gd name="connsiteX13" fmla="*/ 208205 w 259235"/>
                <a:gd name="connsiteY13" fmla="*/ 250349 h 292038"/>
                <a:gd name="connsiteX14" fmla="*/ 184075 w 259235"/>
                <a:gd name="connsiteY14" fmla="*/ 290989 h 292038"/>
                <a:gd name="connsiteX15" fmla="*/ 98985 w 259235"/>
                <a:gd name="connsiteY15" fmla="*/ 291624 h 292038"/>
                <a:gd name="connsiteX16" fmla="*/ 98985 w 259235"/>
                <a:gd name="connsiteY16" fmla="*/ 291624 h 29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235" h="292038">
                  <a:moveTo>
                    <a:pt x="98985" y="291624"/>
                  </a:moveTo>
                  <a:cubicBezTo>
                    <a:pt x="72315" y="291624"/>
                    <a:pt x="46280" y="291624"/>
                    <a:pt x="19610" y="291624"/>
                  </a:cubicBezTo>
                  <a:cubicBezTo>
                    <a:pt x="2465" y="291624"/>
                    <a:pt x="-2615" y="284004"/>
                    <a:pt x="1195" y="267494"/>
                  </a:cubicBezTo>
                  <a:cubicBezTo>
                    <a:pt x="19610" y="184944"/>
                    <a:pt x="38025" y="102394"/>
                    <a:pt x="55170" y="19844"/>
                  </a:cubicBezTo>
                  <a:cubicBezTo>
                    <a:pt x="58980" y="1429"/>
                    <a:pt x="71045" y="159"/>
                    <a:pt x="85650" y="159"/>
                  </a:cubicBezTo>
                  <a:cubicBezTo>
                    <a:pt x="134545" y="159"/>
                    <a:pt x="182805" y="-476"/>
                    <a:pt x="231700" y="794"/>
                  </a:cubicBezTo>
                  <a:cubicBezTo>
                    <a:pt x="242495" y="794"/>
                    <a:pt x="261545" y="-4921"/>
                    <a:pt x="259005" y="16034"/>
                  </a:cubicBezTo>
                  <a:cubicBezTo>
                    <a:pt x="257100" y="32544"/>
                    <a:pt x="260910" y="57309"/>
                    <a:pt x="231065" y="57309"/>
                  </a:cubicBezTo>
                  <a:cubicBezTo>
                    <a:pt x="198045" y="57309"/>
                    <a:pt x="165660" y="58579"/>
                    <a:pt x="132640" y="57309"/>
                  </a:cubicBezTo>
                  <a:cubicBezTo>
                    <a:pt x="112320" y="56674"/>
                    <a:pt x="102160" y="63024"/>
                    <a:pt x="98350" y="83979"/>
                  </a:cubicBezTo>
                  <a:cubicBezTo>
                    <a:pt x="90730" y="125254"/>
                    <a:pt x="81205" y="166529"/>
                    <a:pt x="71045" y="207804"/>
                  </a:cubicBezTo>
                  <a:cubicBezTo>
                    <a:pt x="65965" y="229394"/>
                    <a:pt x="73585" y="236379"/>
                    <a:pt x="94540" y="235744"/>
                  </a:cubicBezTo>
                  <a:cubicBezTo>
                    <a:pt x="124385" y="234474"/>
                    <a:pt x="153595" y="235109"/>
                    <a:pt x="183440" y="235744"/>
                  </a:cubicBezTo>
                  <a:cubicBezTo>
                    <a:pt x="194235" y="235744"/>
                    <a:pt x="210745" y="231934"/>
                    <a:pt x="208205" y="250349"/>
                  </a:cubicBezTo>
                  <a:cubicBezTo>
                    <a:pt x="206300" y="266224"/>
                    <a:pt x="210745" y="289719"/>
                    <a:pt x="184075" y="290989"/>
                  </a:cubicBezTo>
                  <a:cubicBezTo>
                    <a:pt x="156135" y="292894"/>
                    <a:pt x="127560" y="291624"/>
                    <a:pt x="98985" y="291624"/>
                  </a:cubicBezTo>
                  <a:cubicBezTo>
                    <a:pt x="98985" y="291624"/>
                    <a:pt x="98985" y="291624"/>
                    <a:pt x="98985" y="29162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052119" y="11407515"/>
              <a:ext cx="198356" cy="277403"/>
            </a:xfrm>
            <a:custGeom>
              <a:avLst/>
              <a:gdLst>
                <a:gd name="connsiteX0" fmla="*/ 197810 w 198356"/>
                <a:gd name="connsiteY0" fmla="*/ 101915 h 277403"/>
                <a:gd name="connsiteX1" fmla="*/ 168601 w 198356"/>
                <a:gd name="connsiteY1" fmla="*/ 158430 h 277403"/>
                <a:gd name="connsiteX2" fmla="*/ 39696 w 198356"/>
                <a:gd name="connsiteY2" fmla="*/ 265110 h 277403"/>
                <a:gd name="connsiteX3" fmla="*/ 6040 w 198356"/>
                <a:gd name="connsiteY3" fmla="*/ 274000 h 277403"/>
                <a:gd name="connsiteX4" fmla="*/ 7946 w 198356"/>
                <a:gd name="connsiteY4" fmla="*/ 242250 h 277403"/>
                <a:gd name="connsiteX5" fmla="*/ 55571 w 198356"/>
                <a:gd name="connsiteY5" fmla="*/ 164145 h 277403"/>
                <a:gd name="connsiteX6" fmla="*/ 52396 w 198356"/>
                <a:gd name="connsiteY6" fmla="*/ 110805 h 277403"/>
                <a:gd name="connsiteX7" fmla="*/ 32076 w 198356"/>
                <a:gd name="connsiteY7" fmla="*/ 34605 h 277403"/>
                <a:gd name="connsiteX8" fmla="*/ 119071 w 198356"/>
                <a:gd name="connsiteY8" fmla="*/ 950 h 277403"/>
                <a:gd name="connsiteX9" fmla="*/ 197810 w 198356"/>
                <a:gd name="connsiteY9" fmla="*/ 101915 h 27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356" h="277403">
                  <a:moveTo>
                    <a:pt x="197810" y="101915"/>
                  </a:moveTo>
                  <a:cubicBezTo>
                    <a:pt x="200985" y="123505"/>
                    <a:pt x="190190" y="141920"/>
                    <a:pt x="168601" y="158430"/>
                  </a:cubicBezTo>
                  <a:cubicBezTo>
                    <a:pt x="124785" y="192720"/>
                    <a:pt x="82240" y="229550"/>
                    <a:pt x="39696" y="265110"/>
                  </a:cubicBezTo>
                  <a:cubicBezTo>
                    <a:pt x="29535" y="274000"/>
                    <a:pt x="17471" y="282255"/>
                    <a:pt x="6040" y="274000"/>
                  </a:cubicBezTo>
                  <a:cubicBezTo>
                    <a:pt x="-6024" y="265745"/>
                    <a:pt x="2865" y="251775"/>
                    <a:pt x="7946" y="242250"/>
                  </a:cubicBezTo>
                  <a:cubicBezTo>
                    <a:pt x="22551" y="215580"/>
                    <a:pt x="39696" y="190180"/>
                    <a:pt x="55571" y="164145"/>
                  </a:cubicBezTo>
                  <a:cubicBezTo>
                    <a:pt x="66365" y="145730"/>
                    <a:pt x="71446" y="129220"/>
                    <a:pt x="52396" y="110805"/>
                  </a:cubicBezTo>
                  <a:cubicBezTo>
                    <a:pt x="31440" y="90485"/>
                    <a:pt x="14931" y="66355"/>
                    <a:pt x="32076" y="34605"/>
                  </a:cubicBezTo>
                  <a:cubicBezTo>
                    <a:pt x="44776" y="11745"/>
                    <a:pt x="87956" y="-4130"/>
                    <a:pt x="119071" y="950"/>
                  </a:cubicBezTo>
                  <a:cubicBezTo>
                    <a:pt x="169235" y="10475"/>
                    <a:pt x="197810" y="45400"/>
                    <a:pt x="197810" y="10191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412373" y="12140243"/>
              <a:ext cx="181357" cy="293243"/>
            </a:xfrm>
            <a:custGeom>
              <a:avLst/>
              <a:gdLst>
                <a:gd name="connsiteX0" fmla="*/ 92691 w 181357"/>
                <a:gd name="connsiteY0" fmla="*/ 160397 h 293243"/>
                <a:gd name="connsiteX1" fmla="*/ 121901 w 181357"/>
                <a:gd name="connsiteY1" fmla="*/ 27682 h 293243"/>
                <a:gd name="connsiteX2" fmla="*/ 175876 w 181357"/>
                <a:gd name="connsiteY2" fmla="*/ 4187 h 293243"/>
                <a:gd name="connsiteX3" fmla="*/ 179686 w 181357"/>
                <a:gd name="connsiteY3" fmla="*/ 23872 h 293243"/>
                <a:gd name="connsiteX4" fmla="*/ 125711 w 181357"/>
                <a:gd name="connsiteY4" fmla="*/ 271522 h 293243"/>
                <a:gd name="connsiteX5" fmla="*/ 102851 w 181357"/>
                <a:gd name="connsiteY5" fmla="*/ 292477 h 293243"/>
                <a:gd name="connsiteX6" fmla="*/ 58401 w 181357"/>
                <a:gd name="connsiteY6" fmla="*/ 278507 h 293243"/>
                <a:gd name="connsiteX7" fmla="*/ 2521 w 181357"/>
                <a:gd name="connsiteY7" fmla="*/ 136902 h 293243"/>
                <a:gd name="connsiteX8" fmla="*/ 20936 w 181357"/>
                <a:gd name="connsiteY8" fmla="*/ 20062 h 293243"/>
                <a:gd name="connsiteX9" fmla="*/ 29191 w 181357"/>
                <a:gd name="connsiteY9" fmla="*/ 18157 h 293243"/>
                <a:gd name="connsiteX10" fmla="*/ 84436 w 181357"/>
                <a:gd name="connsiteY10" fmla="*/ 161667 h 293243"/>
                <a:gd name="connsiteX11" fmla="*/ 92691 w 181357"/>
                <a:gd name="connsiteY11" fmla="*/ 160397 h 29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357" h="293243">
                  <a:moveTo>
                    <a:pt x="92691" y="160397"/>
                  </a:moveTo>
                  <a:cubicBezTo>
                    <a:pt x="102216" y="115947"/>
                    <a:pt x="111741" y="72132"/>
                    <a:pt x="121901" y="27682"/>
                  </a:cubicBezTo>
                  <a:cubicBezTo>
                    <a:pt x="126982" y="6092"/>
                    <a:pt x="158096" y="-7243"/>
                    <a:pt x="175876" y="4187"/>
                  </a:cubicBezTo>
                  <a:cubicBezTo>
                    <a:pt x="184132" y="9902"/>
                    <a:pt x="180957" y="16887"/>
                    <a:pt x="179686" y="23872"/>
                  </a:cubicBezTo>
                  <a:cubicBezTo>
                    <a:pt x="161907" y="106422"/>
                    <a:pt x="144126" y="188972"/>
                    <a:pt x="125711" y="271522"/>
                  </a:cubicBezTo>
                  <a:cubicBezTo>
                    <a:pt x="123171" y="284222"/>
                    <a:pt x="118091" y="293747"/>
                    <a:pt x="102851" y="292477"/>
                  </a:cubicBezTo>
                  <a:cubicBezTo>
                    <a:pt x="86976" y="291207"/>
                    <a:pt x="67291" y="300097"/>
                    <a:pt x="58401" y="278507"/>
                  </a:cubicBezTo>
                  <a:cubicBezTo>
                    <a:pt x="38716" y="231517"/>
                    <a:pt x="15221" y="185797"/>
                    <a:pt x="2521" y="136902"/>
                  </a:cubicBezTo>
                  <a:cubicBezTo>
                    <a:pt x="-7639" y="98167"/>
                    <a:pt x="15857" y="59432"/>
                    <a:pt x="20936" y="20062"/>
                  </a:cubicBezTo>
                  <a:cubicBezTo>
                    <a:pt x="23476" y="19427"/>
                    <a:pt x="26016" y="18792"/>
                    <a:pt x="29191" y="18157"/>
                  </a:cubicBezTo>
                  <a:cubicBezTo>
                    <a:pt x="47607" y="65782"/>
                    <a:pt x="66021" y="114042"/>
                    <a:pt x="84436" y="161667"/>
                  </a:cubicBezTo>
                  <a:cubicBezTo>
                    <a:pt x="88246" y="161667"/>
                    <a:pt x="90786" y="161032"/>
                    <a:pt x="92691" y="160397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3404087" y="12142637"/>
              <a:ext cx="177063" cy="291353"/>
            </a:xfrm>
            <a:custGeom>
              <a:avLst/>
              <a:gdLst>
                <a:gd name="connsiteX0" fmla="*/ 29358 w 177063"/>
                <a:gd name="connsiteY0" fmla="*/ 18939 h 291353"/>
                <a:gd name="connsiteX1" fmla="*/ 83333 w 177063"/>
                <a:gd name="connsiteY1" fmla="*/ 159273 h 291353"/>
                <a:gd name="connsiteX2" fmla="*/ 90317 w 177063"/>
                <a:gd name="connsiteY2" fmla="*/ 159273 h 291353"/>
                <a:gd name="connsiteX3" fmla="*/ 119528 w 177063"/>
                <a:gd name="connsiteY3" fmla="*/ 29098 h 291353"/>
                <a:gd name="connsiteX4" fmla="*/ 139847 w 177063"/>
                <a:gd name="connsiteY4" fmla="*/ 1793 h 291353"/>
                <a:gd name="connsiteX5" fmla="*/ 174772 w 177063"/>
                <a:gd name="connsiteY5" fmla="*/ 36718 h 291353"/>
                <a:gd name="connsiteX6" fmla="*/ 125242 w 177063"/>
                <a:gd name="connsiteY6" fmla="*/ 262779 h 291353"/>
                <a:gd name="connsiteX7" fmla="*/ 98572 w 177063"/>
                <a:gd name="connsiteY7" fmla="*/ 291354 h 291353"/>
                <a:gd name="connsiteX8" fmla="*/ 52853 w 177063"/>
                <a:gd name="connsiteY8" fmla="*/ 268493 h 291353"/>
                <a:gd name="connsiteX9" fmla="*/ 3958 w 177063"/>
                <a:gd name="connsiteY9" fmla="*/ 144668 h 291353"/>
                <a:gd name="connsiteX10" fmla="*/ 19833 w 177063"/>
                <a:gd name="connsiteY10" fmla="*/ 18939 h 291353"/>
                <a:gd name="connsiteX11" fmla="*/ 29358 w 177063"/>
                <a:gd name="connsiteY11" fmla="*/ 18939 h 29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7063" h="291353">
                  <a:moveTo>
                    <a:pt x="29358" y="18939"/>
                  </a:moveTo>
                  <a:cubicBezTo>
                    <a:pt x="47138" y="65929"/>
                    <a:pt x="65553" y="112284"/>
                    <a:pt x="83333" y="159273"/>
                  </a:cubicBezTo>
                  <a:cubicBezTo>
                    <a:pt x="85872" y="159273"/>
                    <a:pt x="87778" y="159273"/>
                    <a:pt x="90317" y="159273"/>
                  </a:cubicBezTo>
                  <a:cubicBezTo>
                    <a:pt x="99842" y="115459"/>
                    <a:pt x="109367" y="72279"/>
                    <a:pt x="119528" y="29098"/>
                  </a:cubicBezTo>
                  <a:cubicBezTo>
                    <a:pt x="122067" y="17034"/>
                    <a:pt x="122703" y="4334"/>
                    <a:pt x="139847" y="1793"/>
                  </a:cubicBezTo>
                  <a:cubicBezTo>
                    <a:pt x="173503" y="-3921"/>
                    <a:pt x="181758" y="3064"/>
                    <a:pt x="174772" y="36718"/>
                  </a:cubicBezTo>
                  <a:cubicBezTo>
                    <a:pt x="158263" y="112284"/>
                    <a:pt x="141753" y="187214"/>
                    <a:pt x="125242" y="262779"/>
                  </a:cubicBezTo>
                  <a:cubicBezTo>
                    <a:pt x="122067" y="278018"/>
                    <a:pt x="118892" y="291354"/>
                    <a:pt x="98572" y="291354"/>
                  </a:cubicBezTo>
                  <a:cubicBezTo>
                    <a:pt x="79522" y="290718"/>
                    <a:pt x="61742" y="293259"/>
                    <a:pt x="52853" y="268493"/>
                  </a:cubicBezTo>
                  <a:cubicBezTo>
                    <a:pt x="37613" y="226584"/>
                    <a:pt x="17292" y="187214"/>
                    <a:pt x="3958" y="144668"/>
                  </a:cubicBezTo>
                  <a:cubicBezTo>
                    <a:pt x="-10012" y="100854"/>
                    <a:pt x="17292" y="61484"/>
                    <a:pt x="19833" y="18939"/>
                  </a:cubicBezTo>
                  <a:cubicBezTo>
                    <a:pt x="23008" y="18304"/>
                    <a:pt x="26183" y="18939"/>
                    <a:pt x="29358" y="18939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6049587" y="11652941"/>
              <a:ext cx="221865" cy="188559"/>
            </a:xfrm>
            <a:custGeom>
              <a:avLst/>
              <a:gdLst>
                <a:gd name="connsiteX0" fmla="*/ 63558 w 221865"/>
                <a:gd name="connsiteY0" fmla="*/ 0 h 188559"/>
                <a:gd name="connsiteX1" fmla="*/ 197543 w 221865"/>
                <a:gd name="connsiteY1" fmla="*/ 53975 h 188559"/>
                <a:gd name="connsiteX2" fmla="*/ 215323 w 221865"/>
                <a:gd name="connsiteY2" fmla="*/ 154940 h 188559"/>
                <a:gd name="connsiteX3" fmla="*/ 146108 w 221865"/>
                <a:gd name="connsiteY3" fmla="*/ 177165 h 188559"/>
                <a:gd name="connsiteX4" fmla="*/ 6408 w 221865"/>
                <a:gd name="connsiteY4" fmla="*/ 39370 h 188559"/>
                <a:gd name="connsiteX5" fmla="*/ 14028 w 221865"/>
                <a:gd name="connsiteY5" fmla="*/ 10160 h 188559"/>
                <a:gd name="connsiteX6" fmla="*/ 63558 w 221865"/>
                <a:gd name="connsiteY6" fmla="*/ 0 h 18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865" h="188559">
                  <a:moveTo>
                    <a:pt x="63558" y="0"/>
                  </a:moveTo>
                  <a:cubicBezTo>
                    <a:pt x="111818" y="8255"/>
                    <a:pt x="162618" y="10160"/>
                    <a:pt x="197543" y="53975"/>
                  </a:cubicBezTo>
                  <a:cubicBezTo>
                    <a:pt x="222308" y="85090"/>
                    <a:pt x="228023" y="118745"/>
                    <a:pt x="215323" y="154940"/>
                  </a:cubicBezTo>
                  <a:cubicBezTo>
                    <a:pt x="203258" y="189865"/>
                    <a:pt x="176588" y="198120"/>
                    <a:pt x="146108" y="177165"/>
                  </a:cubicBezTo>
                  <a:cubicBezTo>
                    <a:pt x="91498" y="139700"/>
                    <a:pt x="48953" y="89535"/>
                    <a:pt x="6408" y="39370"/>
                  </a:cubicBezTo>
                  <a:cubicBezTo>
                    <a:pt x="-5657" y="24765"/>
                    <a:pt x="693" y="17145"/>
                    <a:pt x="14028" y="10160"/>
                  </a:cubicBezTo>
                  <a:cubicBezTo>
                    <a:pt x="29268" y="1905"/>
                    <a:pt x="45778" y="0"/>
                    <a:pt x="635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669166" y="12140243"/>
              <a:ext cx="188461" cy="293936"/>
            </a:xfrm>
            <a:custGeom>
              <a:avLst/>
              <a:gdLst>
                <a:gd name="connsiteX0" fmla="*/ 27553 w 188461"/>
                <a:gd name="connsiteY0" fmla="*/ 293112 h 293936"/>
                <a:gd name="connsiteX1" fmla="*/ 1518 w 188461"/>
                <a:gd name="connsiteY1" fmla="*/ 265807 h 293936"/>
                <a:gd name="connsiteX2" fmla="*/ 54223 w 188461"/>
                <a:gd name="connsiteY2" fmla="*/ 27682 h 293936"/>
                <a:gd name="connsiteX3" fmla="*/ 108198 w 188461"/>
                <a:gd name="connsiteY3" fmla="*/ 4187 h 293936"/>
                <a:gd name="connsiteX4" fmla="*/ 112008 w 188461"/>
                <a:gd name="connsiteY4" fmla="*/ 23872 h 293936"/>
                <a:gd name="connsiteX5" fmla="*/ 98038 w 188461"/>
                <a:gd name="connsiteY5" fmla="*/ 88642 h 293936"/>
                <a:gd name="connsiteX6" fmla="*/ 125343 w 188461"/>
                <a:gd name="connsiteY6" fmla="*/ 120392 h 293936"/>
                <a:gd name="connsiteX7" fmla="*/ 163443 w 188461"/>
                <a:gd name="connsiteY7" fmla="*/ 120392 h 293936"/>
                <a:gd name="connsiteX8" fmla="*/ 188208 w 188461"/>
                <a:gd name="connsiteY8" fmla="*/ 133727 h 293936"/>
                <a:gd name="connsiteX9" fmla="*/ 163443 w 188461"/>
                <a:gd name="connsiteY9" fmla="*/ 173732 h 293936"/>
                <a:gd name="connsiteX10" fmla="*/ 109468 w 188461"/>
                <a:gd name="connsiteY10" fmla="*/ 173732 h 293936"/>
                <a:gd name="connsiteX11" fmla="*/ 73273 w 188461"/>
                <a:gd name="connsiteY11" fmla="*/ 202307 h 293936"/>
                <a:gd name="connsiteX12" fmla="*/ 59938 w 188461"/>
                <a:gd name="connsiteY12" fmla="*/ 267077 h 293936"/>
                <a:gd name="connsiteX13" fmla="*/ 27553 w 188461"/>
                <a:gd name="connsiteY13" fmla="*/ 293112 h 2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461" h="293936">
                  <a:moveTo>
                    <a:pt x="27553" y="293112"/>
                  </a:moveTo>
                  <a:cubicBezTo>
                    <a:pt x="6598" y="295652"/>
                    <a:pt x="-4197" y="291842"/>
                    <a:pt x="1518" y="265807"/>
                  </a:cubicBezTo>
                  <a:cubicBezTo>
                    <a:pt x="20568" y="186432"/>
                    <a:pt x="36443" y="107057"/>
                    <a:pt x="54223" y="27682"/>
                  </a:cubicBezTo>
                  <a:cubicBezTo>
                    <a:pt x="58668" y="6092"/>
                    <a:pt x="91053" y="-7243"/>
                    <a:pt x="108198" y="4187"/>
                  </a:cubicBezTo>
                  <a:cubicBezTo>
                    <a:pt x="116453" y="9267"/>
                    <a:pt x="113278" y="17522"/>
                    <a:pt x="112008" y="23872"/>
                  </a:cubicBezTo>
                  <a:cubicBezTo>
                    <a:pt x="107563" y="45462"/>
                    <a:pt x="104388" y="67687"/>
                    <a:pt x="98038" y="88642"/>
                  </a:cubicBezTo>
                  <a:cubicBezTo>
                    <a:pt x="88513" y="116582"/>
                    <a:pt x="101213" y="122297"/>
                    <a:pt x="125343" y="120392"/>
                  </a:cubicBezTo>
                  <a:cubicBezTo>
                    <a:pt x="138043" y="119757"/>
                    <a:pt x="150743" y="119122"/>
                    <a:pt x="163443" y="120392"/>
                  </a:cubicBezTo>
                  <a:cubicBezTo>
                    <a:pt x="173603" y="121027"/>
                    <a:pt x="190748" y="114042"/>
                    <a:pt x="188208" y="133727"/>
                  </a:cubicBezTo>
                  <a:cubicBezTo>
                    <a:pt x="186303" y="149602"/>
                    <a:pt x="190748" y="173097"/>
                    <a:pt x="163443" y="173732"/>
                  </a:cubicBezTo>
                  <a:cubicBezTo>
                    <a:pt x="145663" y="174367"/>
                    <a:pt x="127248" y="175002"/>
                    <a:pt x="109468" y="173732"/>
                  </a:cubicBezTo>
                  <a:cubicBezTo>
                    <a:pt x="87878" y="172462"/>
                    <a:pt x="75813" y="178812"/>
                    <a:pt x="73273" y="202307"/>
                  </a:cubicBezTo>
                  <a:cubicBezTo>
                    <a:pt x="70733" y="224532"/>
                    <a:pt x="63748" y="245487"/>
                    <a:pt x="59938" y="267077"/>
                  </a:cubicBezTo>
                  <a:cubicBezTo>
                    <a:pt x="56128" y="287397"/>
                    <a:pt x="46603" y="296922"/>
                    <a:pt x="27553" y="29311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7019331" y="12140084"/>
              <a:ext cx="187625" cy="294218"/>
            </a:xfrm>
            <a:custGeom>
              <a:avLst/>
              <a:gdLst>
                <a:gd name="connsiteX0" fmla="*/ 25993 w 187625"/>
                <a:gd name="connsiteY0" fmla="*/ 293271 h 294218"/>
                <a:gd name="connsiteX1" fmla="*/ 1863 w 187625"/>
                <a:gd name="connsiteY1" fmla="*/ 264061 h 294218"/>
                <a:gd name="connsiteX2" fmla="*/ 53299 w 187625"/>
                <a:gd name="connsiteY2" fmla="*/ 29111 h 294218"/>
                <a:gd name="connsiteX3" fmla="*/ 106003 w 187625"/>
                <a:gd name="connsiteY3" fmla="*/ 3711 h 294218"/>
                <a:gd name="connsiteX4" fmla="*/ 111084 w 187625"/>
                <a:gd name="connsiteY4" fmla="*/ 25301 h 294218"/>
                <a:gd name="connsiteX5" fmla="*/ 95843 w 187625"/>
                <a:gd name="connsiteY5" fmla="*/ 93246 h 294218"/>
                <a:gd name="connsiteX6" fmla="*/ 119338 w 187625"/>
                <a:gd name="connsiteY6" fmla="*/ 120551 h 294218"/>
                <a:gd name="connsiteX7" fmla="*/ 160613 w 187625"/>
                <a:gd name="connsiteY7" fmla="*/ 120551 h 294218"/>
                <a:gd name="connsiteX8" fmla="*/ 187284 w 187625"/>
                <a:gd name="connsiteY8" fmla="*/ 135156 h 294218"/>
                <a:gd name="connsiteX9" fmla="*/ 161249 w 187625"/>
                <a:gd name="connsiteY9" fmla="*/ 174526 h 294218"/>
                <a:gd name="connsiteX10" fmla="*/ 151724 w 187625"/>
                <a:gd name="connsiteY10" fmla="*/ 174526 h 294218"/>
                <a:gd name="connsiteX11" fmla="*/ 62188 w 187625"/>
                <a:gd name="connsiteY11" fmla="*/ 250091 h 294218"/>
                <a:gd name="connsiteX12" fmla="*/ 25993 w 187625"/>
                <a:gd name="connsiteY12" fmla="*/ 293271 h 29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625" h="294218">
                  <a:moveTo>
                    <a:pt x="25993" y="293271"/>
                  </a:moveTo>
                  <a:cubicBezTo>
                    <a:pt x="1228" y="297716"/>
                    <a:pt x="-3216" y="286286"/>
                    <a:pt x="1863" y="264061"/>
                  </a:cubicBezTo>
                  <a:cubicBezTo>
                    <a:pt x="19643" y="185956"/>
                    <a:pt x="36153" y="107216"/>
                    <a:pt x="53299" y="29111"/>
                  </a:cubicBezTo>
                  <a:cubicBezTo>
                    <a:pt x="58378" y="4981"/>
                    <a:pt x="84413" y="-6449"/>
                    <a:pt x="106003" y="3711"/>
                  </a:cubicBezTo>
                  <a:cubicBezTo>
                    <a:pt x="117434" y="8791"/>
                    <a:pt x="112988" y="17681"/>
                    <a:pt x="111084" y="25301"/>
                  </a:cubicBezTo>
                  <a:cubicBezTo>
                    <a:pt x="106638" y="48161"/>
                    <a:pt x="102193" y="71021"/>
                    <a:pt x="95843" y="93246"/>
                  </a:cubicBezTo>
                  <a:cubicBezTo>
                    <a:pt x="89493" y="115471"/>
                    <a:pt x="98384" y="121821"/>
                    <a:pt x="119338" y="120551"/>
                  </a:cubicBezTo>
                  <a:cubicBezTo>
                    <a:pt x="133309" y="119916"/>
                    <a:pt x="146643" y="119281"/>
                    <a:pt x="160613" y="120551"/>
                  </a:cubicBezTo>
                  <a:cubicBezTo>
                    <a:pt x="170774" y="121821"/>
                    <a:pt x="190459" y="112931"/>
                    <a:pt x="187284" y="135156"/>
                  </a:cubicBezTo>
                  <a:cubicBezTo>
                    <a:pt x="185378" y="151031"/>
                    <a:pt x="189188" y="173891"/>
                    <a:pt x="161249" y="174526"/>
                  </a:cubicBezTo>
                  <a:cubicBezTo>
                    <a:pt x="158074" y="174526"/>
                    <a:pt x="154899" y="174526"/>
                    <a:pt x="151724" y="174526"/>
                  </a:cubicBezTo>
                  <a:cubicBezTo>
                    <a:pt x="78699" y="176431"/>
                    <a:pt x="79334" y="177066"/>
                    <a:pt x="62188" y="250091"/>
                  </a:cubicBezTo>
                  <a:cubicBezTo>
                    <a:pt x="57743" y="270411"/>
                    <a:pt x="61553" y="299621"/>
                    <a:pt x="25993" y="293271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306750" y="12141989"/>
              <a:ext cx="189353" cy="294628"/>
            </a:xfrm>
            <a:custGeom>
              <a:avLst/>
              <a:gdLst>
                <a:gd name="connsiteX0" fmla="*/ 125165 w 189353"/>
                <a:gd name="connsiteY0" fmla="*/ 536 h 294628"/>
                <a:gd name="connsiteX1" fmla="*/ 156915 w 189353"/>
                <a:gd name="connsiteY1" fmla="*/ 1171 h 294628"/>
                <a:gd name="connsiteX2" fmla="*/ 189299 w 189353"/>
                <a:gd name="connsiteY2" fmla="*/ 17046 h 294628"/>
                <a:gd name="connsiteX3" fmla="*/ 154374 w 189353"/>
                <a:gd name="connsiteY3" fmla="*/ 58321 h 294628"/>
                <a:gd name="connsiteX4" fmla="*/ 94684 w 189353"/>
                <a:gd name="connsiteY4" fmla="*/ 107216 h 294628"/>
                <a:gd name="connsiteX5" fmla="*/ 59759 w 189353"/>
                <a:gd name="connsiteY5" fmla="*/ 264696 h 294628"/>
                <a:gd name="connsiteX6" fmla="*/ 7690 w 189353"/>
                <a:gd name="connsiteY6" fmla="*/ 291366 h 294628"/>
                <a:gd name="connsiteX7" fmla="*/ 1340 w 189353"/>
                <a:gd name="connsiteY7" fmla="*/ 272951 h 294628"/>
                <a:gd name="connsiteX8" fmla="*/ 56584 w 189353"/>
                <a:gd name="connsiteY8" fmla="*/ 19586 h 294628"/>
                <a:gd name="connsiteX9" fmla="*/ 81984 w 189353"/>
                <a:gd name="connsiteY9" fmla="*/ 1171 h 294628"/>
                <a:gd name="connsiteX10" fmla="*/ 125165 w 189353"/>
                <a:gd name="connsiteY10" fmla="*/ 536 h 294628"/>
                <a:gd name="connsiteX11" fmla="*/ 125165 w 189353"/>
                <a:gd name="connsiteY11" fmla="*/ 536 h 29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353" h="294628">
                  <a:moveTo>
                    <a:pt x="125165" y="536"/>
                  </a:moveTo>
                  <a:cubicBezTo>
                    <a:pt x="135959" y="536"/>
                    <a:pt x="146755" y="-734"/>
                    <a:pt x="156915" y="1171"/>
                  </a:cubicBezTo>
                  <a:cubicBezTo>
                    <a:pt x="168980" y="3076"/>
                    <a:pt x="190569" y="-8989"/>
                    <a:pt x="189299" y="17046"/>
                  </a:cubicBezTo>
                  <a:cubicBezTo>
                    <a:pt x="188030" y="37366"/>
                    <a:pt x="186759" y="58956"/>
                    <a:pt x="154374" y="58321"/>
                  </a:cubicBezTo>
                  <a:cubicBezTo>
                    <a:pt x="100399" y="56416"/>
                    <a:pt x="108019" y="48161"/>
                    <a:pt x="94684" y="107216"/>
                  </a:cubicBezTo>
                  <a:cubicBezTo>
                    <a:pt x="82619" y="159921"/>
                    <a:pt x="71824" y="212626"/>
                    <a:pt x="59759" y="264696"/>
                  </a:cubicBezTo>
                  <a:cubicBezTo>
                    <a:pt x="54044" y="288826"/>
                    <a:pt x="29915" y="300891"/>
                    <a:pt x="7690" y="291366"/>
                  </a:cubicBezTo>
                  <a:cubicBezTo>
                    <a:pt x="-1835" y="286921"/>
                    <a:pt x="-566" y="280571"/>
                    <a:pt x="1340" y="272951"/>
                  </a:cubicBezTo>
                  <a:cubicBezTo>
                    <a:pt x="19755" y="188496"/>
                    <a:pt x="38169" y="104041"/>
                    <a:pt x="56584" y="19586"/>
                  </a:cubicBezTo>
                  <a:cubicBezTo>
                    <a:pt x="59759" y="5616"/>
                    <a:pt x="68015" y="1171"/>
                    <a:pt x="81984" y="1171"/>
                  </a:cubicBezTo>
                  <a:cubicBezTo>
                    <a:pt x="95319" y="1171"/>
                    <a:pt x="110559" y="1171"/>
                    <a:pt x="125165" y="536"/>
                  </a:cubicBezTo>
                  <a:cubicBezTo>
                    <a:pt x="125165" y="1171"/>
                    <a:pt x="125165" y="536"/>
                    <a:pt x="125165" y="53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4536992" y="12142526"/>
              <a:ext cx="219933" cy="176929"/>
            </a:xfrm>
            <a:custGeom>
              <a:avLst/>
              <a:gdLst>
                <a:gd name="connsiteX0" fmla="*/ 127082 w 219933"/>
                <a:gd name="connsiteY0" fmla="*/ 635 h 176929"/>
                <a:gd name="connsiteX1" fmla="*/ 193757 w 219933"/>
                <a:gd name="connsiteY1" fmla="*/ 635 h 176929"/>
                <a:gd name="connsiteX2" fmla="*/ 219792 w 219933"/>
                <a:gd name="connsiteY2" fmla="*/ 13335 h 176929"/>
                <a:gd name="connsiteX3" fmla="*/ 194392 w 219933"/>
                <a:gd name="connsiteY3" fmla="*/ 55880 h 176929"/>
                <a:gd name="connsiteX4" fmla="*/ 102952 w 219933"/>
                <a:gd name="connsiteY4" fmla="*/ 55880 h 176929"/>
                <a:gd name="connsiteX5" fmla="*/ 66122 w 219933"/>
                <a:gd name="connsiteY5" fmla="*/ 97790 h 176929"/>
                <a:gd name="connsiteX6" fmla="*/ 98507 w 219933"/>
                <a:gd name="connsiteY6" fmla="*/ 118110 h 176929"/>
                <a:gd name="connsiteX7" fmla="*/ 122002 w 219933"/>
                <a:gd name="connsiteY7" fmla="*/ 130175 h 176929"/>
                <a:gd name="connsiteX8" fmla="*/ 101682 w 219933"/>
                <a:gd name="connsiteY8" fmla="*/ 171450 h 176929"/>
                <a:gd name="connsiteX9" fmla="*/ 95332 w 219933"/>
                <a:gd name="connsiteY9" fmla="*/ 172085 h 176929"/>
                <a:gd name="connsiteX10" fmla="*/ 11512 w 219933"/>
                <a:gd name="connsiteY10" fmla="*/ 81915 h 176929"/>
                <a:gd name="connsiteX11" fmla="*/ 111842 w 219933"/>
                <a:gd name="connsiteY11" fmla="*/ 0 h 176929"/>
                <a:gd name="connsiteX12" fmla="*/ 127082 w 219933"/>
                <a:gd name="connsiteY12" fmla="*/ 635 h 1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933" h="176929">
                  <a:moveTo>
                    <a:pt x="127082" y="635"/>
                  </a:moveTo>
                  <a:cubicBezTo>
                    <a:pt x="149307" y="635"/>
                    <a:pt x="171532" y="0"/>
                    <a:pt x="193757" y="635"/>
                  </a:cubicBezTo>
                  <a:cubicBezTo>
                    <a:pt x="203917" y="1270"/>
                    <a:pt x="221697" y="-4445"/>
                    <a:pt x="219792" y="13335"/>
                  </a:cubicBezTo>
                  <a:cubicBezTo>
                    <a:pt x="217887" y="29210"/>
                    <a:pt x="223602" y="55245"/>
                    <a:pt x="194392" y="55880"/>
                  </a:cubicBezTo>
                  <a:cubicBezTo>
                    <a:pt x="163912" y="56515"/>
                    <a:pt x="132797" y="58420"/>
                    <a:pt x="102952" y="55880"/>
                  </a:cubicBezTo>
                  <a:cubicBezTo>
                    <a:pt x="68662" y="52705"/>
                    <a:pt x="68662" y="76835"/>
                    <a:pt x="66122" y="97790"/>
                  </a:cubicBezTo>
                  <a:cubicBezTo>
                    <a:pt x="62312" y="125730"/>
                    <a:pt x="85172" y="114935"/>
                    <a:pt x="98507" y="118110"/>
                  </a:cubicBezTo>
                  <a:cubicBezTo>
                    <a:pt x="107397" y="120015"/>
                    <a:pt x="123272" y="113030"/>
                    <a:pt x="122002" y="130175"/>
                  </a:cubicBezTo>
                  <a:cubicBezTo>
                    <a:pt x="120732" y="145415"/>
                    <a:pt x="124542" y="165735"/>
                    <a:pt x="101682" y="171450"/>
                  </a:cubicBezTo>
                  <a:cubicBezTo>
                    <a:pt x="99777" y="172085"/>
                    <a:pt x="97237" y="171450"/>
                    <a:pt x="95332" y="172085"/>
                  </a:cubicBezTo>
                  <a:cubicBezTo>
                    <a:pt x="-9443" y="183515"/>
                    <a:pt x="-10713" y="182245"/>
                    <a:pt x="11512" y="81915"/>
                  </a:cubicBezTo>
                  <a:cubicBezTo>
                    <a:pt x="29292" y="0"/>
                    <a:pt x="29292" y="0"/>
                    <a:pt x="111842" y="0"/>
                  </a:cubicBezTo>
                  <a:cubicBezTo>
                    <a:pt x="116287" y="635"/>
                    <a:pt x="121367" y="635"/>
                    <a:pt x="127082" y="63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967360" y="12142746"/>
              <a:ext cx="188257" cy="290774"/>
            </a:xfrm>
            <a:custGeom>
              <a:avLst/>
              <a:gdLst>
                <a:gd name="connsiteX0" fmla="*/ 126610 w 188257"/>
                <a:gd name="connsiteY0" fmla="*/ 415 h 290774"/>
                <a:gd name="connsiteX1" fmla="*/ 155185 w 188257"/>
                <a:gd name="connsiteY1" fmla="*/ 1050 h 290774"/>
                <a:gd name="connsiteX2" fmla="*/ 188205 w 188257"/>
                <a:gd name="connsiteY2" fmla="*/ 16290 h 290774"/>
                <a:gd name="connsiteX3" fmla="*/ 153915 w 188257"/>
                <a:gd name="connsiteY3" fmla="*/ 57565 h 290774"/>
                <a:gd name="connsiteX4" fmla="*/ 94225 w 188257"/>
                <a:gd name="connsiteY4" fmla="*/ 106460 h 290774"/>
                <a:gd name="connsiteX5" fmla="*/ 60570 w 188257"/>
                <a:gd name="connsiteY5" fmla="*/ 261400 h 290774"/>
                <a:gd name="connsiteX6" fmla="*/ 21200 w 188257"/>
                <a:gd name="connsiteY6" fmla="*/ 290610 h 290774"/>
                <a:gd name="connsiteX7" fmla="*/ 880 w 188257"/>
                <a:gd name="connsiteY7" fmla="*/ 268385 h 290774"/>
                <a:gd name="connsiteX8" fmla="*/ 54855 w 188257"/>
                <a:gd name="connsiteY8" fmla="*/ 20735 h 290774"/>
                <a:gd name="connsiteX9" fmla="*/ 78985 w 188257"/>
                <a:gd name="connsiteY9" fmla="*/ 1050 h 290774"/>
                <a:gd name="connsiteX10" fmla="*/ 126610 w 188257"/>
                <a:gd name="connsiteY10" fmla="*/ 415 h 290774"/>
                <a:gd name="connsiteX11" fmla="*/ 126610 w 188257"/>
                <a:gd name="connsiteY11" fmla="*/ 415 h 29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8257" h="290774">
                  <a:moveTo>
                    <a:pt x="126610" y="415"/>
                  </a:moveTo>
                  <a:cubicBezTo>
                    <a:pt x="136135" y="415"/>
                    <a:pt x="145660" y="-855"/>
                    <a:pt x="155185" y="1050"/>
                  </a:cubicBezTo>
                  <a:cubicBezTo>
                    <a:pt x="167250" y="3590"/>
                    <a:pt x="189475" y="-9110"/>
                    <a:pt x="188205" y="16290"/>
                  </a:cubicBezTo>
                  <a:cubicBezTo>
                    <a:pt x="187570" y="35975"/>
                    <a:pt x="186300" y="58835"/>
                    <a:pt x="153915" y="57565"/>
                  </a:cubicBezTo>
                  <a:cubicBezTo>
                    <a:pt x="101210" y="56295"/>
                    <a:pt x="107560" y="46770"/>
                    <a:pt x="94225" y="106460"/>
                  </a:cubicBezTo>
                  <a:cubicBezTo>
                    <a:pt x="82795" y="157895"/>
                    <a:pt x="70095" y="209330"/>
                    <a:pt x="60570" y="261400"/>
                  </a:cubicBezTo>
                  <a:cubicBezTo>
                    <a:pt x="56125" y="286165"/>
                    <a:pt x="43425" y="291880"/>
                    <a:pt x="21200" y="290610"/>
                  </a:cubicBezTo>
                  <a:cubicBezTo>
                    <a:pt x="5960" y="289975"/>
                    <a:pt x="-2930" y="286800"/>
                    <a:pt x="880" y="268385"/>
                  </a:cubicBezTo>
                  <a:cubicBezTo>
                    <a:pt x="19295" y="185835"/>
                    <a:pt x="37075" y="103285"/>
                    <a:pt x="54855" y="20735"/>
                  </a:cubicBezTo>
                  <a:cubicBezTo>
                    <a:pt x="58030" y="7400"/>
                    <a:pt x="64380" y="415"/>
                    <a:pt x="78985" y="1050"/>
                  </a:cubicBezTo>
                  <a:cubicBezTo>
                    <a:pt x="94860" y="1050"/>
                    <a:pt x="110735" y="1050"/>
                    <a:pt x="126610" y="415"/>
                  </a:cubicBezTo>
                  <a:cubicBezTo>
                    <a:pt x="126610" y="415"/>
                    <a:pt x="126610" y="415"/>
                    <a:pt x="126610" y="41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8451734" y="12260001"/>
              <a:ext cx="179280" cy="174671"/>
            </a:xfrm>
            <a:custGeom>
              <a:avLst/>
              <a:gdLst>
                <a:gd name="connsiteX0" fmla="*/ 70600 w 179280"/>
                <a:gd name="connsiteY0" fmla="*/ 173990 h 174671"/>
                <a:gd name="connsiteX1" fmla="*/ 32500 w 179280"/>
                <a:gd name="connsiteY1" fmla="*/ 173355 h 174671"/>
                <a:gd name="connsiteX2" fmla="*/ 115 w 179280"/>
                <a:gd name="connsiteY2" fmla="*/ 158115 h 174671"/>
                <a:gd name="connsiteX3" fmla="*/ 35040 w 179280"/>
                <a:gd name="connsiteY3" fmla="*/ 117475 h 174671"/>
                <a:gd name="connsiteX4" fmla="*/ 63615 w 179280"/>
                <a:gd name="connsiteY4" fmla="*/ 117475 h 174671"/>
                <a:gd name="connsiteX5" fmla="*/ 109335 w 179280"/>
                <a:gd name="connsiteY5" fmla="*/ 70485 h 174671"/>
                <a:gd name="connsiteX6" fmla="*/ 78855 w 179280"/>
                <a:gd name="connsiteY6" fmla="*/ 55880 h 174671"/>
                <a:gd name="connsiteX7" fmla="*/ 51550 w 179280"/>
                <a:gd name="connsiteY7" fmla="*/ 14605 h 174671"/>
                <a:gd name="connsiteX8" fmla="*/ 73140 w 179280"/>
                <a:gd name="connsiteY8" fmla="*/ 0 h 174671"/>
                <a:gd name="connsiteX9" fmla="*/ 162040 w 179280"/>
                <a:gd name="connsiteY9" fmla="*/ 0 h 174671"/>
                <a:gd name="connsiteX10" fmla="*/ 177915 w 179280"/>
                <a:gd name="connsiteY10" fmla="*/ 22225 h 174671"/>
                <a:gd name="connsiteX11" fmla="*/ 149975 w 179280"/>
                <a:gd name="connsiteY11" fmla="*/ 152400 h 174671"/>
                <a:gd name="connsiteX12" fmla="*/ 121400 w 179280"/>
                <a:gd name="connsiteY12" fmla="*/ 174625 h 174671"/>
                <a:gd name="connsiteX13" fmla="*/ 70600 w 179280"/>
                <a:gd name="connsiteY13" fmla="*/ 173990 h 17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280" h="174671">
                  <a:moveTo>
                    <a:pt x="70600" y="173990"/>
                  </a:moveTo>
                  <a:cubicBezTo>
                    <a:pt x="57900" y="173990"/>
                    <a:pt x="45200" y="175260"/>
                    <a:pt x="32500" y="173355"/>
                  </a:cubicBezTo>
                  <a:cubicBezTo>
                    <a:pt x="20435" y="171450"/>
                    <a:pt x="-1790" y="182880"/>
                    <a:pt x="115" y="158115"/>
                  </a:cubicBezTo>
                  <a:cubicBezTo>
                    <a:pt x="1385" y="138430"/>
                    <a:pt x="1385" y="113030"/>
                    <a:pt x="35040" y="117475"/>
                  </a:cubicBezTo>
                  <a:cubicBezTo>
                    <a:pt x="44565" y="118745"/>
                    <a:pt x="54090" y="117475"/>
                    <a:pt x="63615" y="117475"/>
                  </a:cubicBezTo>
                  <a:cubicBezTo>
                    <a:pt x="98540" y="117475"/>
                    <a:pt x="109970" y="105410"/>
                    <a:pt x="109335" y="70485"/>
                  </a:cubicBezTo>
                  <a:cubicBezTo>
                    <a:pt x="108700" y="46355"/>
                    <a:pt x="89650" y="56515"/>
                    <a:pt x="78855" y="55880"/>
                  </a:cubicBezTo>
                  <a:cubicBezTo>
                    <a:pt x="43930" y="53975"/>
                    <a:pt x="38850" y="46355"/>
                    <a:pt x="51550" y="14605"/>
                  </a:cubicBezTo>
                  <a:cubicBezTo>
                    <a:pt x="55995" y="3810"/>
                    <a:pt x="62980" y="0"/>
                    <a:pt x="73140" y="0"/>
                  </a:cubicBezTo>
                  <a:cubicBezTo>
                    <a:pt x="102985" y="0"/>
                    <a:pt x="132195" y="0"/>
                    <a:pt x="162040" y="0"/>
                  </a:cubicBezTo>
                  <a:cubicBezTo>
                    <a:pt x="177915" y="0"/>
                    <a:pt x="181725" y="6985"/>
                    <a:pt x="177915" y="22225"/>
                  </a:cubicBezTo>
                  <a:cubicBezTo>
                    <a:pt x="167755" y="65405"/>
                    <a:pt x="158230" y="108585"/>
                    <a:pt x="149975" y="152400"/>
                  </a:cubicBezTo>
                  <a:cubicBezTo>
                    <a:pt x="146800" y="169545"/>
                    <a:pt x="137910" y="175260"/>
                    <a:pt x="121400" y="174625"/>
                  </a:cubicBezTo>
                  <a:cubicBezTo>
                    <a:pt x="104255" y="173355"/>
                    <a:pt x="87110" y="173990"/>
                    <a:pt x="70600" y="17399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4337361" y="12142424"/>
              <a:ext cx="169192" cy="173870"/>
            </a:xfrm>
            <a:custGeom>
              <a:avLst/>
              <a:gdLst>
                <a:gd name="connsiteX0" fmla="*/ 63824 w 169192"/>
                <a:gd name="connsiteY0" fmla="*/ 173456 h 173870"/>
                <a:gd name="connsiteX1" fmla="*/ 28899 w 169192"/>
                <a:gd name="connsiteY1" fmla="*/ 172821 h 173870"/>
                <a:gd name="connsiteX2" fmla="*/ 324 w 169192"/>
                <a:gd name="connsiteY2" fmla="*/ 156946 h 173870"/>
                <a:gd name="connsiteX3" fmla="*/ 30804 w 169192"/>
                <a:gd name="connsiteY3" fmla="*/ 118846 h 173870"/>
                <a:gd name="connsiteX4" fmla="*/ 56204 w 169192"/>
                <a:gd name="connsiteY4" fmla="*/ 118846 h 173870"/>
                <a:gd name="connsiteX5" fmla="*/ 100019 w 169192"/>
                <a:gd name="connsiteY5" fmla="*/ 68681 h 173870"/>
                <a:gd name="connsiteX6" fmla="*/ 85414 w 169192"/>
                <a:gd name="connsiteY6" fmla="*/ 56616 h 173870"/>
                <a:gd name="connsiteX7" fmla="*/ 56839 w 169192"/>
                <a:gd name="connsiteY7" fmla="*/ 55981 h 173870"/>
                <a:gd name="connsiteX8" fmla="*/ 25724 w 169192"/>
                <a:gd name="connsiteY8" fmla="*/ 42646 h 173870"/>
                <a:gd name="connsiteX9" fmla="*/ 59379 w 169192"/>
                <a:gd name="connsiteY9" fmla="*/ 101 h 173870"/>
                <a:gd name="connsiteX10" fmla="*/ 145104 w 169192"/>
                <a:gd name="connsiteY10" fmla="*/ 101 h 173870"/>
                <a:gd name="connsiteX11" fmla="*/ 167964 w 169192"/>
                <a:gd name="connsiteY11" fmla="*/ 26771 h 173870"/>
                <a:gd name="connsiteX12" fmla="*/ 140659 w 169192"/>
                <a:gd name="connsiteY12" fmla="*/ 150596 h 173870"/>
                <a:gd name="connsiteX13" fmla="*/ 112084 w 169192"/>
                <a:gd name="connsiteY13" fmla="*/ 172821 h 173870"/>
                <a:gd name="connsiteX14" fmla="*/ 63824 w 169192"/>
                <a:gd name="connsiteY14" fmla="*/ 173456 h 17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9192" h="173870">
                  <a:moveTo>
                    <a:pt x="63824" y="173456"/>
                  </a:moveTo>
                  <a:cubicBezTo>
                    <a:pt x="52394" y="173456"/>
                    <a:pt x="40329" y="174726"/>
                    <a:pt x="28899" y="172821"/>
                  </a:cubicBezTo>
                  <a:cubicBezTo>
                    <a:pt x="18104" y="170916"/>
                    <a:pt x="-2851" y="181711"/>
                    <a:pt x="324" y="156946"/>
                  </a:cubicBezTo>
                  <a:cubicBezTo>
                    <a:pt x="2229" y="139166"/>
                    <a:pt x="1594" y="116306"/>
                    <a:pt x="30804" y="118846"/>
                  </a:cubicBezTo>
                  <a:cubicBezTo>
                    <a:pt x="39059" y="119481"/>
                    <a:pt x="47949" y="118846"/>
                    <a:pt x="56204" y="118846"/>
                  </a:cubicBezTo>
                  <a:cubicBezTo>
                    <a:pt x="86684" y="118211"/>
                    <a:pt x="102559" y="99161"/>
                    <a:pt x="100019" y="68681"/>
                  </a:cubicBezTo>
                  <a:cubicBezTo>
                    <a:pt x="98749" y="57886"/>
                    <a:pt x="93034" y="57251"/>
                    <a:pt x="85414" y="56616"/>
                  </a:cubicBezTo>
                  <a:cubicBezTo>
                    <a:pt x="75889" y="56616"/>
                    <a:pt x="66364" y="57886"/>
                    <a:pt x="56839" y="55981"/>
                  </a:cubicBezTo>
                  <a:cubicBezTo>
                    <a:pt x="45409" y="53441"/>
                    <a:pt x="24454" y="65506"/>
                    <a:pt x="25724" y="42646"/>
                  </a:cubicBezTo>
                  <a:cubicBezTo>
                    <a:pt x="26994" y="23596"/>
                    <a:pt x="26359" y="-1804"/>
                    <a:pt x="59379" y="101"/>
                  </a:cubicBezTo>
                  <a:cubicBezTo>
                    <a:pt x="87954" y="2006"/>
                    <a:pt x="116529" y="736"/>
                    <a:pt x="145104" y="101"/>
                  </a:cubicBezTo>
                  <a:cubicBezTo>
                    <a:pt x="164789" y="-534"/>
                    <a:pt x="172409" y="7086"/>
                    <a:pt x="167964" y="26771"/>
                  </a:cubicBezTo>
                  <a:cubicBezTo>
                    <a:pt x="158439" y="68046"/>
                    <a:pt x="148914" y="109321"/>
                    <a:pt x="140659" y="150596"/>
                  </a:cubicBezTo>
                  <a:cubicBezTo>
                    <a:pt x="137484" y="167106"/>
                    <a:pt x="128594" y="173456"/>
                    <a:pt x="112084" y="172821"/>
                  </a:cubicBezTo>
                  <a:cubicBezTo>
                    <a:pt x="95574" y="172821"/>
                    <a:pt x="79699" y="173456"/>
                    <a:pt x="63824" y="17345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712728" y="12142409"/>
              <a:ext cx="203141" cy="294846"/>
            </a:xfrm>
            <a:custGeom>
              <a:avLst/>
              <a:gdLst>
                <a:gd name="connsiteX0" fmla="*/ 177906 w 203141"/>
                <a:gd name="connsiteY0" fmla="*/ 752 h 294846"/>
                <a:gd name="connsiteX1" fmla="*/ 201402 w 203141"/>
                <a:gd name="connsiteY1" fmla="*/ 4562 h 294846"/>
                <a:gd name="connsiteX2" fmla="*/ 189971 w 203141"/>
                <a:gd name="connsiteY2" fmla="*/ 28057 h 294846"/>
                <a:gd name="connsiteX3" fmla="*/ 163936 w 203141"/>
                <a:gd name="connsiteY3" fmla="*/ 59807 h 294846"/>
                <a:gd name="connsiteX4" fmla="*/ 59161 w 203141"/>
                <a:gd name="connsiteY4" fmla="*/ 266182 h 294846"/>
                <a:gd name="connsiteX5" fmla="*/ 6456 w 203141"/>
                <a:gd name="connsiteY5" fmla="*/ 290947 h 294846"/>
                <a:gd name="connsiteX6" fmla="*/ 2646 w 203141"/>
                <a:gd name="connsiteY6" fmla="*/ 268722 h 294846"/>
                <a:gd name="connsiteX7" fmla="*/ 90277 w 203141"/>
                <a:gd name="connsiteY7" fmla="*/ 75047 h 294846"/>
                <a:gd name="connsiteX8" fmla="*/ 137266 w 203141"/>
                <a:gd name="connsiteY8" fmla="*/ 19802 h 294846"/>
                <a:gd name="connsiteX9" fmla="*/ 177906 w 203141"/>
                <a:gd name="connsiteY9" fmla="*/ 752 h 29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141" h="294846">
                  <a:moveTo>
                    <a:pt x="177906" y="752"/>
                  </a:moveTo>
                  <a:cubicBezTo>
                    <a:pt x="186161" y="1387"/>
                    <a:pt x="196956" y="-3058"/>
                    <a:pt x="201402" y="4562"/>
                  </a:cubicBezTo>
                  <a:cubicBezTo>
                    <a:pt x="207752" y="14722"/>
                    <a:pt x="195052" y="20437"/>
                    <a:pt x="189971" y="28057"/>
                  </a:cubicBezTo>
                  <a:cubicBezTo>
                    <a:pt x="181716" y="38852"/>
                    <a:pt x="173461" y="49647"/>
                    <a:pt x="163936" y="59807"/>
                  </a:cubicBezTo>
                  <a:cubicBezTo>
                    <a:pt x="106152" y="116957"/>
                    <a:pt x="66781" y="182997"/>
                    <a:pt x="59161" y="266182"/>
                  </a:cubicBezTo>
                  <a:cubicBezTo>
                    <a:pt x="57256" y="289042"/>
                    <a:pt x="25506" y="301742"/>
                    <a:pt x="6456" y="290947"/>
                  </a:cubicBezTo>
                  <a:cubicBezTo>
                    <a:pt x="-4339" y="284597"/>
                    <a:pt x="1377" y="276342"/>
                    <a:pt x="2646" y="268722"/>
                  </a:cubicBezTo>
                  <a:cubicBezTo>
                    <a:pt x="14077" y="196332"/>
                    <a:pt x="31856" y="126482"/>
                    <a:pt x="90277" y="75047"/>
                  </a:cubicBezTo>
                  <a:cubicBezTo>
                    <a:pt x="108056" y="59172"/>
                    <a:pt x="122661" y="38852"/>
                    <a:pt x="137266" y="19802"/>
                  </a:cubicBezTo>
                  <a:cubicBezTo>
                    <a:pt x="147427" y="4562"/>
                    <a:pt x="160127" y="-2423"/>
                    <a:pt x="177906" y="75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223503" y="12143428"/>
              <a:ext cx="209556" cy="290761"/>
            </a:xfrm>
            <a:custGeom>
              <a:avLst/>
              <a:gdLst>
                <a:gd name="connsiteX0" fmla="*/ 209556 w 209556"/>
                <a:gd name="connsiteY0" fmla="*/ 4178 h 290761"/>
                <a:gd name="connsiteX1" fmla="*/ 123831 w 209556"/>
                <a:gd name="connsiteY1" fmla="*/ 105778 h 290761"/>
                <a:gd name="connsiteX2" fmla="*/ 71126 w 209556"/>
                <a:gd name="connsiteY2" fmla="*/ 214363 h 290761"/>
                <a:gd name="connsiteX3" fmla="*/ 57792 w 209556"/>
                <a:gd name="connsiteY3" fmla="*/ 272783 h 290761"/>
                <a:gd name="connsiteX4" fmla="*/ 12706 w 209556"/>
                <a:gd name="connsiteY4" fmla="*/ 288023 h 290761"/>
                <a:gd name="connsiteX5" fmla="*/ 4451 w 209556"/>
                <a:gd name="connsiteY5" fmla="*/ 261353 h 290761"/>
                <a:gd name="connsiteX6" fmla="*/ 23501 w 209556"/>
                <a:gd name="connsiteY6" fmla="*/ 171818 h 290761"/>
                <a:gd name="connsiteX7" fmla="*/ 45092 w 209556"/>
                <a:gd name="connsiteY7" fmla="*/ 127368 h 290761"/>
                <a:gd name="connsiteX8" fmla="*/ 126371 w 209556"/>
                <a:gd name="connsiteY8" fmla="*/ 30213 h 290761"/>
                <a:gd name="connsiteX9" fmla="*/ 209556 w 209556"/>
                <a:gd name="connsiteY9" fmla="*/ 4178 h 29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6" h="290761">
                  <a:moveTo>
                    <a:pt x="209556" y="4178"/>
                  </a:moveTo>
                  <a:cubicBezTo>
                    <a:pt x="179076" y="40373"/>
                    <a:pt x="153676" y="74663"/>
                    <a:pt x="123831" y="105778"/>
                  </a:cubicBezTo>
                  <a:cubicBezTo>
                    <a:pt x="94621" y="136893"/>
                    <a:pt x="76206" y="171818"/>
                    <a:pt x="71126" y="214363"/>
                  </a:cubicBezTo>
                  <a:cubicBezTo>
                    <a:pt x="68587" y="234048"/>
                    <a:pt x="63506" y="253733"/>
                    <a:pt x="57792" y="272783"/>
                  </a:cubicBezTo>
                  <a:cubicBezTo>
                    <a:pt x="50806" y="298818"/>
                    <a:pt x="29217" y="289293"/>
                    <a:pt x="12706" y="288023"/>
                  </a:cubicBezTo>
                  <a:cubicBezTo>
                    <a:pt x="-7613" y="286753"/>
                    <a:pt x="1912" y="271513"/>
                    <a:pt x="4451" y="261353"/>
                  </a:cubicBezTo>
                  <a:cubicBezTo>
                    <a:pt x="10167" y="231508"/>
                    <a:pt x="17787" y="201663"/>
                    <a:pt x="23501" y="171818"/>
                  </a:cubicBezTo>
                  <a:cubicBezTo>
                    <a:pt x="26676" y="154673"/>
                    <a:pt x="33662" y="140068"/>
                    <a:pt x="45092" y="127368"/>
                  </a:cubicBezTo>
                  <a:cubicBezTo>
                    <a:pt x="73031" y="95618"/>
                    <a:pt x="101606" y="64503"/>
                    <a:pt x="126371" y="30213"/>
                  </a:cubicBezTo>
                  <a:cubicBezTo>
                    <a:pt x="146692" y="2273"/>
                    <a:pt x="170821" y="-5982"/>
                    <a:pt x="209556" y="4178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2219588" y="12142372"/>
              <a:ext cx="112162" cy="291577"/>
            </a:xfrm>
            <a:custGeom>
              <a:avLst/>
              <a:gdLst>
                <a:gd name="connsiteX0" fmla="*/ 25771 w 112162"/>
                <a:gd name="connsiteY0" fmla="*/ 290983 h 291577"/>
                <a:gd name="connsiteX1" fmla="*/ 1641 w 112162"/>
                <a:gd name="connsiteY1" fmla="*/ 261773 h 291577"/>
                <a:gd name="connsiteX2" fmla="*/ 51806 w 112162"/>
                <a:gd name="connsiteY2" fmla="*/ 29363 h 291577"/>
                <a:gd name="connsiteX3" fmla="*/ 90541 w 112162"/>
                <a:gd name="connsiteY3" fmla="*/ 153 h 291577"/>
                <a:gd name="connsiteX4" fmla="*/ 110861 w 112162"/>
                <a:gd name="connsiteY4" fmla="*/ 24918 h 291577"/>
                <a:gd name="connsiteX5" fmla="*/ 57521 w 112162"/>
                <a:gd name="connsiteY5" fmla="*/ 269393 h 291577"/>
                <a:gd name="connsiteX6" fmla="*/ 25771 w 112162"/>
                <a:gd name="connsiteY6" fmla="*/ 290983 h 29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162" h="291577">
                  <a:moveTo>
                    <a:pt x="25771" y="290983"/>
                  </a:moveTo>
                  <a:cubicBezTo>
                    <a:pt x="2911" y="294158"/>
                    <a:pt x="-3439" y="284633"/>
                    <a:pt x="1641" y="261773"/>
                  </a:cubicBezTo>
                  <a:cubicBezTo>
                    <a:pt x="19421" y="184303"/>
                    <a:pt x="36566" y="107468"/>
                    <a:pt x="51806" y="29363"/>
                  </a:cubicBezTo>
                  <a:cubicBezTo>
                    <a:pt x="56886" y="5233"/>
                    <a:pt x="68316" y="-1117"/>
                    <a:pt x="90541" y="153"/>
                  </a:cubicBezTo>
                  <a:cubicBezTo>
                    <a:pt x="108321" y="1423"/>
                    <a:pt x="115306" y="6503"/>
                    <a:pt x="110861" y="24918"/>
                  </a:cubicBezTo>
                  <a:cubicBezTo>
                    <a:pt x="92446" y="106198"/>
                    <a:pt x="74031" y="187478"/>
                    <a:pt x="57521" y="269393"/>
                  </a:cubicBezTo>
                  <a:cubicBezTo>
                    <a:pt x="54346" y="289078"/>
                    <a:pt x="42916" y="292888"/>
                    <a:pt x="25771" y="29098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495666" y="12140521"/>
              <a:ext cx="113476" cy="293329"/>
            </a:xfrm>
            <a:custGeom>
              <a:avLst/>
              <a:gdLst>
                <a:gd name="connsiteX0" fmla="*/ 24514 w 113476"/>
                <a:gd name="connsiteY0" fmla="*/ 292835 h 293329"/>
                <a:gd name="connsiteX1" fmla="*/ 1653 w 113476"/>
                <a:gd name="connsiteY1" fmla="*/ 266164 h 293329"/>
                <a:gd name="connsiteX2" fmla="*/ 53724 w 113476"/>
                <a:gd name="connsiteY2" fmla="*/ 28039 h 293329"/>
                <a:gd name="connsiteX3" fmla="*/ 107064 w 113476"/>
                <a:gd name="connsiteY3" fmla="*/ 3909 h 293329"/>
                <a:gd name="connsiteX4" fmla="*/ 112144 w 113476"/>
                <a:gd name="connsiteY4" fmla="*/ 23595 h 293329"/>
                <a:gd name="connsiteX5" fmla="*/ 57534 w 113476"/>
                <a:gd name="connsiteY5" fmla="*/ 274420 h 293329"/>
                <a:gd name="connsiteX6" fmla="*/ 24514 w 113476"/>
                <a:gd name="connsiteY6" fmla="*/ 292835 h 29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76" h="293329">
                  <a:moveTo>
                    <a:pt x="24514" y="292835"/>
                  </a:moveTo>
                  <a:cubicBezTo>
                    <a:pt x="2924" y="295375"/>
                    <a:pt x="-3426" y="288389"/>
                    <a:pt x="1653" y="266164"/>
                  </a:cubicBezTo>
                  <a:cubicBezTo>
                    <a:pt x="20069" y="186789"/>
                    <a:pt x="36578" y="107414"/>
                    <a:pt x="53724" y="28039"/>
                  </a:cubicBezTo>
                  <a:cubicBezTo>
                    <a:pt x="58803" y="5814"/>
                    <a:pt x="88014" y="-6886"/>
                    <a:pt x="107064" y="3909"/>
                  </a:cubicBezTo>
                  <a:cubicBezTo>
                    <a:pt x="115953" y="8989"/>
                    <a:pt x="113414" y="16610"/>
                    <a:pt x="112144" y="23595"/>
                  </a:cubicBezTo>
                  <a:cubicBezTo>
                    <a:pt x="94364" y="107414"/>
                    <a:pt x="75314" y="190600"/>
                    <a:pt x="57534" y="274420"/>
                  </a:cubicBezTo>
                  <a:cubicBezTo>
                    <a:pt x="53089" y="294105"/>
                    <a:pt x="39753" y="294105"/>
                    <a:pt x="24514" y="29283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843345" y="12140084"/>
              <a:ext cx="113515" cy="293995"/>
            </a:xfrm>
            <a:custGeom>
              <a:avLst/>
              <a:gdLst>
                <a:gd name="connsiteX0" fmla="*/ 24825 w 113515"/>
                <a:gd name="connsiteY0" fmla="*/ 293271 h 293995"/>
                <a:gd name="connsiteX1" fmla="*/ 1965 w 113515"/>
                <a:gd name="connsiteY1" fmla="*/ 264061 h 293995"/>
                <a:gd name="connsiteX2" fmla="*/ 53400 w 113515"/>
                <a:gd name="connsiteY2" fmla="*/ 29111 h 293995"/>
                <a:gd name="connsiteX3" fmla="*/ 106105 w 113515"/>
                <a:gd name="connsiteY3" fmla="*/ 3711 h 293995"/>
                <a:gd name="connsiteX4" fmla="*/ 112455 w 113515"/>
                <a:gd name="connsiteY4" fmla="*/ 22126 h 293995"/>
                <a:gd name="connsiteX5" fmla="*/ 57210 w 113515"/>
                <a:gd name="connsiteY5" fmla="*/ 275491 h 293995"/>
                <a:gd name="connsiteX6" fmla="*/ 24825 w 113515"/>
                <a:gd name="connsiteY6" fmla="*/ 293271 h 2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515" h="293995">
                  <a:moveTo>
                    <a:pt x="24825" y="293271"/>
                  </a:moveTo>
                  <a:cubicBezTo>
                    <a:pt x="695" y="297081"/>
                    <a:pt x="-3115" y="285651"/>
                    <a:pt x="1965" y="264061"/>
                  </a:cubicBezTo>
                  <a:cubicBezTo>
                    <a:pt x="19745" y="185956"/>
                    <a:pt x="36255" y="107216"/>
                    <a:pt x="53400" y="29111"/>
                  </a:cubicBezTo>
                  <a:cubicBezTo>
                    <a:pt x="58480" y="4981"/>
                    <a:pt x="84515" y="-6449"/>
                    <a:pt x="106105" y="3711"/>
                  </a:cubicBezTo>
                  <a:cubicBezTo>
                    <a:pt x="115630" y="8156"/>
                    <a:pt x="113725" y="15141"/>
                    <a:pt x="112455" y="22126"/>
                  </a:cubicBezTo>
                  <a:cubicBezTo>
                    <a:pt x="94040" y="106581"/>
                    <a:pt x="75625" y="191036"/>
                    <a:pt x="57210" y="275491"/>
                  </a:cubicBezTo>
                  <a:cubicBezTo>
                    <a:pt x="54035" y="294541"/>
                    <a:pt x="40065" y="293906"/>
                    <a:pt x="24825" y="293271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7856499" y="12140151"/>
              <a:ext cx="113718" cy="293991"/>
            </a:xfrm>
            <a:custGeom>
              <a:avLst/>
              <a:gdLst>
                <a:gd name="connsiteX0" fmla="*/ 23851 w 113718"/>
                <a:gd name="connsiteY0" fmla="*/ 293204 h 293991"/>
                <a:gd name="connsiteX1" fmla="*/ 1626 w 113718"/>
                <a:gd name="connsiteY1" fmla="*/ 265899 h 293991"/>
                <a:gd name="connsiteX2" fmla="*/ 53696 w 113718"/>
                <a:gd name="connsiteY2" fmla="*/ 27774 h 293991"/>
                <a:gd name="connsiteX3" fmla="*/ 107671 w 113718"/>
                <a:gd name="connsiteY3" fmla="*/ 4279 h 293991"/>
                <a:gd name="connsiteX4" fmla="*/ 112116 w 113718"/>
                <a:gd name="connsiteY4" fmla="*/ 23964 h 293991"/>
                <a:gd name="connsiteX5" fmla="*/ 58141 w 113718"/>
                <a:gd name="connsiteY5" fmla="*/ 274789 h 293991"/>
                <a:gd name="connsiteX6" fmla="*/ 23851 w 113718"/>
                <a:gd name="connsiteY6" fmla="*/ 293204 h 29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18" h="293991">
                  <a:moveTo>
                    <a:pt x="23851" y="293204"/>
                  </a:moveTo>
                  <a:cubicBezTo>
                    <a:pt x="991" y="297014"/>
                    <a:pt x="-2819" y="286854"/>
                    <a:pt x="1626" y="265899"/>
                  </a:cubicBezTo>
                  <a:cubicBezTo>
                    <a:pt x="19406" y="186524"/>
                    <a:pt x="36551" y="107149"/>
                    <a:pt x="53696" y="27774"/>
                  </a:cubicBezTo>
                  <a:cubicBezTo>
                    <a:pt x="58776" y="5549"/>
                    <a:pt x="88621" y="-7151"/>
                    <a:pt x="107671" y="4279"/>
                  </a:cubicBezTo>
                  <a:cubicBezTo>
                    <a:pt x="116561" y="9359"/>
                    <a:pt x="113386" y="16979"/>
                    <a:pt x="112116" y="23964"/>
                  </a:cubicBezTo>
                  <a:cubicBezTo>
                    <a:pt x="94336" y="107784"/>
                    <a:pt x="75921" y="190969"/>
                    <a:pt x="58141" y="274789"/>
                  </a:cubicBezTo>
                  <a:cubicBezTo>
                    <a:pt x="53696" y="294474"/>
                    <a:pt x="39726" y="294474"/>
                    <a:pt x="23851" y="29320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8377659" y="12139725"/>
              <a:ext cx="113629" cy="294412"/>
            </a:xfrm>
            <a:custGeom>
              <a:avLst/>
              <a:gdLst>
                <a:gd name="connsiteX0" fmla="*/ 24660 w 113629"/>
                <a:gd name="connsiteY0" fmla="*/ 293630 h 294412"/>
                <a:gd name="connsiteX1" fmla="*/ 1800 w 113629"/>
                <a:gd name="connsiteY1" fmla="*/ 264420 h 294412"/>
                <a:gd name="connsiteX2" fmla="*/ 53235 w 113629"/>
                <a:gd name="connsiteY2" fmla="*/ 29470 h 294412"/>
                <a:gd name="connsiteX3" fmla="*/ 105940 w 113629"/>
                <a:gd name="connsiteY3" fmla="*/ 3435 h 294412"/>
                <a:gd name="connsiteX4" fmla="*/ 112290 w 113629"/>
                <a:gd name="connsiteY4" fmla="*/ 21850 h 294412"/>
                <a:gd name="connsiteX5" fmla="*/ 57045 w 113629"/>
                <a:gd name="connsiteY5" fmla="*/ 275216 h 294412"/>
                <a:gd name="connsiteX6" fmla="*/ 24660 w 113629"/>
                <a:gd name="connsiteY6" fmla="*/ 293630 h 29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29" h="294412">
                  <a:moveTo>
                    <a:pt x="24660" y="293630"/>
                  </a:moveTo>
                  <a:cubicBezTo>
                    <a:pt x="1800" y="297441"/>
                    <a:pt x="-3280" y="287280"/>
                    <a:pt x="1800" y="264420"/>
                  </a:cubicBezTo>
                  <a:cubicBezTo>
                    <a:pt x="19580" y="186316"/>
                    <a:pt x="36090" y="107575"/>
                    <a:pt x="53235" y="29470"/>
                  </a:cubicBezTo>
                  <a:cubicBezTo>
                    <a:pt x="58950" y="4705"/>
                    <a:pt x="83080" y="-6090"/>
                    <a:pt x="105940" y="3435"/>
                  </a:cubicBezTo>
                  <a:cubicBezTo>
                    <a:pt x="115465" y="7880"/>
                    <a:pt x="114195" y="14230"/>
                    <a:pt x="112290" y="21850"/>
                  </a:cubicBezTo>
                  <a:cubicBezTo>
                    <a:pt x="93875" y="106305"/>
                    <a:pt x="75460" y="190760"/>
                    <a:pt x="57045" y="275216"/>
                  </a:cubicBezTo>
                  <a:cubicBezTo>
                    <a:pt x="53870" y="294266"/>
                    <a:pt x="40535" y="294266"/>
                    <a:pt x="24660" y="29363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7192971" y="12142126"/>
              <a:ext cx="114290" cy="292051"/>
            </a:xfrm>
            <a:custGeom>
              <a:avLst/>
              <a:gdLst>
                <a:gd name="connsiteX0" fmla="*/ 26343 w 114290"/>
                <a:gd name="connsiteY0" fmla="*/ 291229 h 292051"/>
                <a:gd name="connsiteX1" fmla="*/ 1578 w 114290"/>
                <a:gd name="connsiteY1" fmla="*/ 265194 h 292051"/>
                <a:gd name="connsiteX2" fmla="*/ 53648 w 114290"/>
                <a:gd name="connsiteY2" fmla="*/ 26434 h 292051"/>
                <a:gd name="connsiteX3" fmla="*/ 98098 w 114290"/>
                <a:gd name="connsiteY3" fmla="*/ 1034 h 292051"/>
                <a:gd name="connsiteX4" fmla="*/ 109528 w 114290"/>
                <a:gd name="connsiteY4" fmla="*/ 35324 h 292051"/>
                <a:gd name="connsiteX5" fmla="*/ 59998 w 114290"/>
                <a:gd name="connsiteY5" fmla="*/ 264559 h 292051"/>
                <a:gd name="connsiteX6" fmla="*/ 26343 w 114290"/>
                <a:gd name="connsiteY6" fmla="*/ 291229 h 29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92051">
                  <a:moveTo>
                    <a:pt x="26343" y="291229"/>
                  </a:moveTo>
                  <a:cubicBezTo>
                    <a:pt x="6023" y="293134"/>
                    <a:pt x="-4137" y="289324"/>
                    <a:pt x="1578" y="265194"/>
                  </a:cubicBezTo>
                  <a:cubicBezTo>
                    <a:pt x="19993" y="185819"/>
                    <a:pt x="37773" y="106444"/>
                    <a:pt x="53648" y="26434"/>
                  </a:cubicBezTo>
                  <a:cubicBezTo>
                    <a:pt x="59363" y="-3410"/>
                    <a:pt x="78413" y="-871"/>
                    <a:pt x="98098" y="1034"/>
                  </a:cubicBezTo>
                  <a:cubicBezTo>
                    <a:pt x="123498" y="4209"/>
                    <a:pt x="112068" y="22624"/>
                    <a:pt x="109528" y="35324"/>
                  </a:cubicBezTo>
                  <a:cubicBezTo>
                    <a:pt x="93653" y="112159"/>
                    <a:pt x="75873" y="188359"/>
                    <a:pt x="59998" y="264559"/>
                  </a:cubicBezTo>
                  <a:cubicBezTo>
                    <a:pt x="56188" y="285515"/>
                    <a:pt x="46663" y="295040"/>
                    <a:pt x="26343" y="291229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2507114" y="12140625"/>
              <a:ext cx="113383" cy="293280"/>
            </a:xfrm>
            <a:custGeom>
              <a:avLst/>
              <a:gdLst>
                <a:gd name="connsiteX0" fmla="*/ 24630 w 113383"/>
                <a:gd name="connsiteY0" fmla="*/ 292730 h 293280"/>
                <a:gd name="connsiteX1" fmla="*/ 1770 w 113383"/>
                <a:gd name="connsiteY1" fmla="*/ 264155 h 293280"/>
                <a:gd name="connsiteX2" fmla="*/ 53840 w 113383"/>
                <a:gd name="connsiteY2" fmla="*/ 29205 h 293280"/>
                <a:gd name="connsiteX3" fmla="*/ 103370 w 113383"/>
                <a:gd name="connsiteY3" fmla="*/ 3170 h 293280"/>
                <a:gd name="connsiteX4" fmla="*/ 111625 w 113383"/>
                <a:gd name="connsiteY4" fmla="*/ 26666 h 293280"/>
                <a:gd name="connsiteX5" fmla="*/ 57650 w 113383"/>
                <a:gd name="connsiteY5" fmla="*/ 274316 h 293280"/>
                <a:gd name="connsiteX6" fmla="*/ 24630 w 113383"/>
                <a:gd name="connsiteY6" fmla="*/ 292730 h 29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383" h="293280">
                  <a:moveTo>
                    <a:pt x="24630" y="292730"/>
                  </a:moveTo>
                  <a:cubicBezTo>
                    <a:pt x="4310" y="295270"/>
                    <a:pt x="-3945" y="289555"/>
                    <a:pt x="1770" y="264155"/>
                  </a:cubicBezTo>
                  <a:cubicBezTo>
                    <a:pt x="20185" y="186050"/>
                    <a:pt x="36695" y="107310"/>
                    <a:pt x="53840" y="29205"/>
                  </a:cubicBezTo>
                  <a:cubicBezTo>
                    <a:pt x="59555" y="4441"/>
                    <a:pt x="79875" y="-5720"/>
                    <a:pt x="103370" y="3170"/>
                  </a:cubicBezTo>
                  <a:cubicBezTo>
                    <a:pt x="116705" y="8250"/>
                    <a:pt x="113530" y="17775"/>
                    <a:pt x="111625" y="26666"/>
                  </a:cubicBezTo>
                  <a:cubicBezTo>
                    <a:pt x="93845" y="109216"/>
                    <a:pt x="75430" y="191766"/>
                    <a:pt x="57650" y="274316"/>
                  </a:cubicBezTo>
                  <a:cubicBezTo>
                    <a:pt x="53205" y="293366"/>
                    <a:pt x="40505" y="293366"/>
                    <a:pt x="24630" y="29273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7305667" y="12142591"/>
              <a:ext cx="113039" cy="292948"/>
            </a:xfrm>
            <a:custGeom>
              <a:avLst/>
              <a:gdLst>
                <a:gd name="connsiteX0" fmla="*/ 90177 w 113039"/>
                <a:gd name="connsiteY0" fmla="*/ 569 h 292948"/>
                <a:gd name="connsiteX1" fmla="*/ 111132 w 113039"/>
                <a:gd name="connsiteY1" fmla="*/ 29779 h 292948"/>
                <a:gd name="connsiteX2" fmla="*/ 59063 w 113039"/>
                <a:gd name="connsiteY2" fmla="*/ 264729 h 292948"/>
                <a:gd name="connsiteX3" fmla="*/ 8898 w 113039"/>
                <a:gd name="connsiteY3" fmla="*/ 289494 h 292948"/>
                <a:gd name="connsiteX4" fmla="*/ 1277 w 113039"/>
                <a:gd name="connsiteY4" fmla="*/ 268539 h 292948"/>
                <a:gd name="connsiteX5" fmla="*/ 55888 w 113039"/>
                <a:gd name="connsiteY5" fmla="*/ 18349 h 292948"/>
                <a:gd name="connsiteX6" fmla="*/ 90177 w 113039"/>
                <a:gd name="connsiteY6" fmla="*/ 569 h 29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39" h="292948">
                  <a:moveTo>
                    <a:pt x="90177" y="569"/>
                  </a:moveTo>
                  <a:cubicBezTo>
                    <a:pt x="111767" y="-2606"/>
                    <a:pt x="116213" y="7554"/>
                    <a:pt x="111132" y="29779"/>
                  </a:cubicBezTo>
                  <a:cubicBezTo>
                    <a:pt x="92717" y="107884"/>
                    <a:pt x="76842" y="186624"/>
                    <a:pt x="59063" y="264729"/>
                  </a:cubicBezTo>
                  <a:cubicBezTo>
                    <a:pt x="53982" y="288224"/>
                    <a:pt x="30488" y="299019"/>
                    <a:pt x="8898" y="289494"/>
                  </a:cubicBezTo>
                  <a:cubicBezTo>
                    <a:pt x="-1898" y="285049"/>
                    <a:pt x="-627" y="276794"/>
                    <a:pt x="1277" y="268539"/>
                  </a:cubicBezTo>
                  <a:cubicBezTo>
                    <a:pt x="19692" y="184719"/>
                    <a:pt x="38107" y="101534"/>
                    <a:pt x="55888" y="18349"/>
                  </a:cubicBezTo>
                  <a:cubicBezTo>
                    <a:pt x="59698" y="-1336"/>
                    <a:pt x="73667" y="569"/>
                    <a:pt x="90177" y="569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772114" y="12142261"/>
              <a:ext cx="115150" cy="292125"/>
            </a:xfrm>
            <a:custGeom>
              <a:avLst/>
              <a:gdLst>
                <a:gd name="connsiteX0" fmla="*/ 26965 w 115150"/>
                <a:gd name="connsiteY0" fmla="*/ 291095 h 292125"/>
                <a:gd name="connsiteX1" fmla="*/ 1565 w 115150"/>
                <a:gd name="connsiteY1" fmla="*/ 263790 h 292125"/>
                <a:gd name="connsiteX2" fmla="*/ 53635 w 115150"/>
                <a:gd name="connsiteY2" fmla="*/ 25030 h 292125"/>
                <a:gd name="connsiteX3" fmla="*/ 99355 w 115150"/>
                <a:gd name="connsiteY3" fmla="*/ 1535 h 292125"/>
                <a:gd name="connsiteX4" fmla="*/ 108880 w 115150"/>
                <a:gd name="connsiteY4" fmla="*/ 35825 h 292125"/>
                <a:gd name="connsiteX5" fmla="*/ 59350 w 115150"/>
                <a:gd name="connsiteY5" fmla="*/ 265060 h 292125"/>
                <a:gd name="connsiteX6" fmla="*/ 26965 w 115150"/>
                <a:gd name="connsiteY6" fmla="*/ 291095 h 2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50" h="292125">
                  <a:moveTo>
                    <a:pt x="26965" y="291095"/>
                  </a:moveTo>
                  <a:cubicBezTo>
                    <a:pt x="3470" y="293635"/>
                    <a:pt x="-3515" y="284745"/>
                    <a:pt x="1565" y="263790"/>
                  </a:cubicBezTo>
                  <a:cubicBezTo>
                    <a:pt x="19345" y="184415"/>
                    <a:pt x="37760" y="105040"/>
                    <a:pt x="53635" y="25030"/>
                  </a:cubicBezTo>
                  <a:cubicBezTo>
                    <a:pt x="59985" y="-5450"/>
                    <a:pt x="80305" y="-370"/>
                    <a:pt x="99355" y="1535"/>
                  </a:cubicBezTo>
                  <a:cubicBezTo>
                    <a:pt x="126025" y="4710"/>
                    <a:pt x="111420" y="23760"/>
                    <a:pt x="108880" y="35825"/>
                  </a:cubicBezTo>
                  <a:cubicBezTo>
                    <a:pt x="93005" y="112660"/>
                    <a:pt x="75225" y="188860"/>
                    <a:pt x="59350" y="265060"/>
                  </a:cubicBezTo>
                  <a:cubicBezTo>
                    <a:pt x="54905" y="285380"/>
                    <a:pt x="46015" y="295540"/>
                    <a:pt x="26965" y="29109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3581657" y="12142743"/>
              <a:ext cx="115232" cy="290896"/>
            </a:xfrm>
            <a:custGeom>
              <a:avLst/>
              <a:gdLst>
                <a:gd name="connsiteX0" fmla="*/ 25143 w 115232"/>
                <a:gd name="connsiteY0" fmla="*/ 289978 h 290896"/>
                <a:gd name="connsiteX1" fmla="*/ 1647 w 115232"/>
                <a:gd name="connsiteY1" fmla="*/ 263308 h 290896"/>
                <a:gd name="connsiteX2" fmla="*/ 53718 w 115232"/>
                <a:gd name="connsiteY2" fmla="*/ 25183 h 290896"/>
                <a:gd name="connsiteX3" fmla="*/ 99438 w 115232"/>
                <a:gd name="connsiteY3" fmla="*/ 1688 h 290896"/>
                <a:gd name="connsiteX4" fmla="*/ 108963 w 115232"/>
                <a:gd name="connsiteY4" fmla="*/ 35978 h 290896"/>
                <a:gd name="connsiteX5" fmla="*/ 60702 w 115232"/>
                <a:gd name="connsiteY5" fmla="*/ 262038 h 290896"/>
                <a:gd name="connsiteX6" fmla="*/ 25143 w 115232"/>
                <a:gd name="connsiteY6" fmla="*/ 289978 h 29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32" h="290896">
                  <a:moveTo>
                    <a:pt x="25143" y="289978"/>
                  </a:moveTo>
                  <a:cubicBezTo>
                    <a:pt x="2918" y="293153"/>
                    <a:pt x="-3432" y="285533"/>
                    <a:pt x="1647" y="263308"/>
                  </a:cubicBezTo>
                  <a:cubicBezTo>
                    <a:pt x="20063" y="183933"/>
                    <a:pt x="37843" y="105193"/>
                    <a:pt x="53718" y="25183"/>
                  </a:cubicBezTo>
                  <a:cubicBezTo>
                    <a:pt x="59433" y="-4662"/>
                    <a:pt x="80388" y="-852"/>
                    <a:pt x="99438" y="1688"/>
                  </a:cubicBezTo>
                  <a:cubicBezTo>
                    <a:pt x="126108" y="4863"/>
                    <a:pt x="111502" y="24548"/>
                    <a:pt x="108963" y="35978"/>
                  </a:cubicBezTo>
                  <a:cubicBezTo>
                    <a:pt x="93722" y="111543"/>
                    <a:pt x="75943" y="186473"/>
                    <a:pt x="60702" y="262038"/>
                  </a:cubicBezTo>
                  <a:cubicBezTo>
                    <a:pt x="55622" y="282358"/>
                    <a:pt x="47368" y="294423"/>
                    <a:pt x="25143" y="289978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5840839" y="12142537"/>
              <a:ext cx="114657" cy="290606"/>
            </a:xfrm>
            <a:custGeom>
              <a:avLst/>
              <a:gdLst>
                <a:gd name="connsiteX0" fmla="*/ 86250 w 114657"/>
                <a:gd name="connsiteY0" fmla="*/ 1258 h 290606"/>
                <a:gd name="connsiteX1" fmla="*/ 112920 w 114657"/>
                <a:gd name="connsiteY1" fmla="*/ 28563 h 290606"/>
                <a:gd name="connsiteX2" fmla="*/ 60850 w 114657"/>
                <a:gd name="connsiteY2" fmla="*/ 266053 h 290606"/>
                <a:gd name="connsiteX3" fmla="*/ 14495 w 114657"/>
                <a:gd name="connsiteY3" fmla="*/ 288913 h 290606"/>
                <a:gd name="connsiteX4" fmla="*/ 5605 w 114657"/>
                <a:gd name="connsiteY4" fmla="*/ 256528 h 290606"/>
                <a:gd name="connsiteX5" fmla="*/ 55135 w 114657"/>
                <a:gd name="connsiteY5" fmla="*/ 27928 h 290606"/>
                <a:gd name="connsiteX6" fmla="*/ 86250 w 114657"/>
                <a:gd name="connsiteY6" fmla="*/ 1258 h 2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7" h="290606">
                  <a:moveTo>
                    <a:pt x="86250" y="1258"/>
                  </a:moveTo>
                  <a:cubicBezTo>
                    <a:pt x="110380" y="-1917"/>
                    <a:pt x="118635" y="4433"/>
                    <a:pt x="112920" y="28563"/>
                  </a:cubicBezTo>
                  <a:cubicBezTo>
                    <a:pt x="94505" y="107303"/>
                    <a:pt x="77360" y="186678"/>
                    <a:pt x="60850" y="266053"/>
                  </a:cubicBezTo>
                  <a:cubicBezTo>
                    <a:pt x="54500" y="296533"/>
                    <a:pt x="33545" y="290818"/>
                    <a:pt x="14495" y="288913"/>
                  </a:cubicBezTo>
                  <a:cubicBezTo>
                    <a:pt x="-9635" y="286373"/>
                    <a:pt x="3065" y="267323"/>
                    <a:pt x="5605" y="256528"/>
                  </a:cubicBezTo>
                  <a:cubicBezTo>
                    <a:pt x="21480" y="180328"/>
                    <a:pt x="38625" y="104128"/>
                    <a:pt x="55135" y="27928"/>
                  </a:cubicBezTo>
                  <a:cubicBezTo>
                    <a:pt x="59580" y="10148"/>
                    <a:pt x="65295" y="-4457"/>
                    <a:pt x="86250" y="1258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755532" y="12141771"/>
              <a:ext cx="114582" cy="291812"/>
            </a:xfrm>
            <a:custGeom>
              <a:avLst/>
              <a:gdLst>
                <a:gd name="connsiteX0" fmla="*/ 26652 w 114582"/>
                <a:gd name="connsiteY0" fmla="*/ 290314 h 291812"/>
                <a:gd name="connsiteX1" fmla="*/ 1888 w 114582"/>
                <a:gd name="connsiteY1" fmla="*/ 263644 h 291812"/>
                <a:gd name="connsiteX2" fmla="*/ 53322 w 114582"/>
                <a:gd name="connsiteY2" fmla="*/ 25519 h 291812"/>
                <a:gd name="connsiteX3" fmla="*/ 99042 w 114582"/>
                <a:gd name="connsiteY3" fmla="*/ 1389 h 291812"/>
                <a:gd name="connsiteX4" fmla="*/ 108567 w 114582"/>
                <a:gd name="connsiteY4" fmla="*/ 35679 h 291812"/>
                <a:gd name="connsiteX5" fmla="*/ 60308 w 114582"/>
                <a:gd name="connsiteY5" fmla="*/ 261104 h 291812"/>
                <a:gd name="connsiteX6" fmla="*/ 26652 w 114582"/>
                <a:gd name="connsiteY6" fmla="*/ 290314 h 2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82" h="291812">
                  <a:moveTo>
                    <a:pt x="26652" y="290314"/>
                  </a:moveTo>
                  <a:cubicBezTo>
                    <a:pt x="3158" y="293489"/>
                    <a:pt x="-3828" y="286504"/>
                    <a:pt x="1888" y="263644"/>
                  </a:cubicBezTo>
                  <a:cubicBezTo>
                    <a:pt x="20302" y="184904"/>
                    <a:pt x="38083" y="105529"/>
                    <a:pt x="53322" y="25519"/>
                  </a:cubicBezTo>
                  <a:cubicBezTo>
                    <a:pt x="59038" y="-4961"/>
                    <a:pt x="79992" y="-516"/>
                    <a:pt x="99042" y="1389"/>
                  </a:cubicBezTo>
                  <a:cubicBezTo>
                    <a:pt x="125077" y="4564"/>
                    <a:pt x="111108" y="23614"/>
                    <a:pt x="108567" y="35679"/>
                  </a:cubicBezTo>
                  <a:cubicBezTo>
                    <a:pt x="92692" y="111244"/>
                    <a:pt x="76183" y="186174"/>
                    <a:pt x="60308" y="261104"/>
                  </a:cubicBezTo>
                  <a:cubicBezTo>
                    <a:pt x="55863" y="282059"/>
                    <a:pt x="48877" y="296664"/>
                    <a:pt x="26652" y="29031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975280" y="12142108"/>
              <a:ext cx="115035" cy="291562"/>
            </a:xfrm>
            <a:custGeom>
              <a:avLst/>
              <a:gdLst>
                <a:gd name="connsiteX0" fmla="*/ 24585 w 115035"/>
                <a:gd name="connsiteY0" fmla="*/ 290613 h 291562"/>
                <a:gd name="connsiteX1" fmla="*/ 1725 w 115035"/>
                <a:gd name="connsiteY1" fmla="*/ 263308 h 291562"/>
                <a:gd name="connsiteX2" fmla="*/ 53795 w 115035"/>
                <a:gd name="connsiteY2" fmla="*/ 25183 h 291562"/>
                <a:gd name="connsiteX3" fmla="*/ 99515 w 115035"/>
                <a:gd name="connsiteY3" fmla="*/ 1688 h 291562"/>
                <a:gd name="connsiteX4" fmla="*/ 108405 w 115035"/>
                <a:gd name="connsiteY4" fmla="*/ 35978 h 291562"/>
                <a:gd name="connsiteX5" fmla="*/ 60145 w 115035"/>
                <a:gd name="connsiteY5" fmla="*/ 262038 h 291562"/>
                <a:gd name="connsiteX6" fmla="*/ 24585 w 115035"/>
                <a:gd name="connsiteY6" fmla="*/ 290613 h 29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035" h="291562">
                  <a:moveTo>
                    <a:pt x="24585" y="290613"/>
                  </a:moveTo>
                  <a:cubicBezTo>
                    <a:pt x="2360" y="293788"/>
                    <a:pt x="-3355" y="285533"/>
                    <a:pt x="1725" y="263308"/>
                  </a:cubicBezTo>
                  <a:cubicBezTo>
                    <a:pt x="20140" y="183933"/>
                    <a:pt x="37285" y="105193"/>
                    <a:pt x="53795" y="25183"/>
                  </a:cubicBezTo>
                  <a:cubicBezTo>
                    <a:pt x="60145" y="-4662"/>
                    <a:pt x="81100" y="-852"/>
                    <a:pt x="99515" y="1688"/>
                  </a:cubicBezTo>
                  <a:cubicBezTo>
                    <a:pt x="126185" y="4863"/>
                    <a:pt x="110945" y="24548"/>
                    <a:pt x="108405" y="35978"/>
                  </a:cubicBezTo>
                  <a:cubicBezTo>
                    <a:pt x="93165" y="111543"/>
                    <a:pt x="75385" y="186473"/>
                    <a:pt x="60145" y="262038"/>
                  </a:cubicBezTo>
                  <a:cubicBezTo>
                    <a:pt x="55700" y="283628"/>
                    <a:pt x="46810" y="295058"/>
                    <a:pt x="24585" y="29061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239216" y="12142592"/>
              <a:ext cx="111902" cy="290532"/>
            </a:xfrm>
            <a:custGeom>
              <a:avLst/>
              <a:gdLst>
                <a:gd name="connsiteX0" fmla="*/ 89578 w 111902"/>
                <a:gd name="connsiteY0" fmla="*/ 568 h 290532"/>
                <a:gd name="connsiteX1" fmla="*/ 109898 w 111902"/>
                <a:gd name="connsiteY1" fmla="*/ 30413 h 290532"/>
                <a:gd name="connsiteX2" fmla="*/ 59733 w 111902"/>
                <a:gd name="connsiteY2" fmla="*/ 262823 h 290532"/>
                <a:gd name="connsiteX3" fmla="*/ 16553 w 111902"/>
                <a:gd name="connsiteY3" fmla="*/ 290128 h 290532"/>
                <a:gd name="connsiteX4" fmla="*/ 678 w 111902"/>
                <a:gd name="connsiteY4" fmla="*/ 269173 h 290532"/>
                <a:gd name="connsiteX5" fmla="*/ 55288 w 111902"/>
                <a:gd name="connsiteY5" fmla="*/ 18348 h 290532"/>
                <a:gd name="connsiteX6" fmla="*/ 89578 w 111902"/>
                <a:gd name="connsiteY6" fmla="*/ 568 h 29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02" h="290532">
                  <a:moveTo>
                    <a:pt x="89578" y="568"/>
                  </a:moveTo>
                  <a:cubicBezTo>
                    <a:pt x="111168" y="-2607"/>
                    <a:pt x="114978" y="7553"/>
                    <a:pt x="109898" y="30413"/>
                  </a:cubicBezTo>
                  <a:cubicBezTo>
                    <a:pt x="92118" y="107248"/>
                    <a:pt x="74338" y="184718"/>
                    <a:pt x="59733" y="262823"/>
                  </a:cubicBezTo>
                  <a:cubicBezTo>
                    <a:pt x="54018" y="291398"/>
                    <a:pt x="37508" y="291398"/>
                    <a:pt x="16553" y="290128"/>
                  </a:cubicBezTo>
                  <a:cubicBezTo>
                    <a:pt x="2583" y="289493"/>
                    <a:pt x="-1862" y="282508"/>
                    <a:pt x="678" y="269173"/>
                  </a:cubicBezTo>
                  <a:cubicBezTo>
                    <a:pt x="19093" y="185353"/>
                    <a:pt x="37508" y="102168"/>
                    <a:pt x="55288" y="18348"/>
                  </a:cubicBezTo>
                  <a:cubicBezTo>
                    <a:pt x="59098" y="-702"/>
                    <a:pt x="73068" y="1203"/>
                    <a:pt x="89578" y="568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296747" y="12142240"/>
              <a:ext cx="114616" cy="291005"/>
            </a:xfrm>
            <a:custGeom>
              <a:avLst/>
              <a:gdLst>
                <a:gd name="connsiteX0" fmla="*/ 27478 w 114616"/>
                <a:gd name="connsiteY0" fmla="*/ 289846 h 291005"/>
                <a:gd name="connsiteX1" fmla="*/ 1443 w 114616"/>
                <a:gd name="connsiteY1" fmla="*/ 263176 h 291005"/>
                <a:gd name="connsiteX2" fmla="*/ 53513 w 114616"/>
                <a:gd name="connsiteY2" fmla="*/ 24416 h 291005"/>
                <a:gd name="connsiteX3" fmla="*/ 99868 w 114616"/>
                <a:gd name="connsiteY3" fmla="*/ 1556 h 291005"/>
                <a:gd name="connsiteX4" fmla="*/ 108758 w 114616"/>
                <a:gd name="connsiteY4" fmla="*/ 33306 h 291005"/>
                <a:gd name="connsiteX5" fmla="*/ 59228 w 114616"/>
                <a:gd name="connsiteY5" fmla="*/ 262541 h 291005"/>
                <a:gd name="connsiteX6" fmla="*/ 27478 w 114616"/>
                <a:gd name="connsiteY6" fmla="*/ 289846 h 29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16" h="291005">
                  <a:moveTo>
                    <a:pt x="27478" y="289846"/>
                  </a:moveTo>
                  <a:cubicBezTo>
                    <a:pt x="4618" y="292386"/>
                    <a:pt x="-3637" y="286671"/>
                    <a:pt x="1443" y="263176"/>
                  </a:cubicBezTo>
                  <a:cubicBezTo>
                    <a:pt x="19858" y="183801"/>
                    <a:pt x="37003" y="104426"/>
                    <a:pt x="53513" y="24416"/>
                  </a:cubicBezTo>
                  <a:cubicBezTo>
                    <a:pt x="59863" y="-5429"/>
                    <a:pt x="80818" y="-349"/>
                    <a:pt x="99868" y="1556"/>
                  </a:cubicBezTo>
                  <a:cubicBezTo>
                    <a:pt x="124633" y="4096"/>
                    <a:pt x="111298" y="23146"/>
                    <a:pt x="108758" y="33306"/>
                  </a:cubicBezTo>
                  <a:cubicBezTo>
                    <a:pt x="92883" y="110141"/>
                    <a:pt x="75738" y="186341"/>
                    <a:pt x="59228" y="262541"/>
                  </a:cubicBezTo>
                  <a:cubicBezTo>
                    <a:pt x="54783" y="282861"/>
                    <a:pt x="47798" y="294926"/>
                    <a:pt x="27478" y="28984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3796457" y="12142575"/>
              <a:ext cx="178553" cy="290678"/>
            </a:xfrm>
            <a:custGeom>
              <a:avLst/>
              <a:gdLst>
                <a:gd name="connsiteX0" fmla="*/ 26242 w 178553"/>
                <a:gd name="connsiteY0" fmla="*/ 290146 h 290678"/>
                <a:gd name="connsiteX1" fmla="*/ 5287 w 178553"/>
                <a:gd name="connsiteY1" fmla="*/ 262841 h 290678"/>
                <a:gd name="connsiteX2" fmla="*/ 117682 w 178553"/>
                <a:gd name="connsiteY2" fmla="*/ 22176 h 290678"/>
                <a:gd name="connsiteX3" fmla="*/ 136097 w 178553"/>
                <a:gd name="connsiteY3" fmla="*/ 2491 h 290678"/>
                <a:gd name="connsiteX4" fmla="*/ 175467 w 178553"/>
                <a:gd name="connsiteY4" fmla="*/ 5666 h 290678"/>
                <a:gd name="connsiteX5" fmla="*/ 167212 w 178553"/>
                <a:gd name="connsiteY5" fmla="*/ 36781 h 290678"/>
                <a:gd name="connsiteX6" fmla="*/ 61167 w 178553"/>
                <a:gd name="connsiteY6" fmla="*/ 266651 h 290678"/>
                <a:gd name="connsiteX7" fmla="*/ 26242 w 178553"/>
                <a:gd name="connsiteY7" fmla="*/ 290146 h 29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553" h="290678">
                  <a:moveTo>
                    <a:pt x="26242" y="290146"/>
                  </a:moveTo>
                  <a:cubicBezTo>
                    <a:pt x="4017" y="292051"/>
                    <a:pt x="-7413" y="288241"/>
                    <a:pt x="5287" y="262841"/>
                  </a:cubicBezTo>
                  <a:cubicBezTo>
                    <a:pt x="43387" y="182831"/>
                    <a:pt x="80217" y="102185"/>
                    <a:pt x="117682" y="22176"/>
                  </a:cubicBezTo>
                  <a:cubicBezTo>
                    <a:pt x="121492" y="13921"/>
                    <a:pt x="124667" y="3760"/>
                    <a:pt x="136097" y="2491"/>
                  </a:cubicBezTo>
                  <a:cubicBezTo>
                    <a:pt x="149432" y="1221"/>
                    <a:pt x="165942" y="-3859"/>
                    <a:pt x="175467" y="5666"/>
                  </a:cubicBezTo>
                  <a:cubicBezTo>
                    <a:pt x="184357" y="14556"/>
                    <a:pt x="171657" y="26621"/>
                    <a:pt x="167212" y="36781"/>
                  </a:cubicBezTo>
                  <a:cubicBezTo>
                    <a:pt x="132287" y="113616"/>
                    <a:pt x="96092" y="189816"/>
                    <a:pt x="61167" y="266651"/>
                  </a:cubicBezTo>
                  <a:cubicBezTo>
                    <a:pt x="53547" y="281891"/>
                    <a:pt x="45292" y="293321"/>
                    <a:pt x="26242" y="29014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3755138" y="12142908"/>
              <a:ext cx="69151" cy="244092"/>
            </a:xfrm>
            <a:custGeom>
              <a:avLst/>
              <a:gdLst>
                <a:gd name="connsiteX0" fmla="*/ 25652 w 69151"/>
                <a:gd name="connsiteY0" fmla="*/ 244093 h 244092"/>
                <a:gd name="connsiteX1" fmla="*/ 252 w 69151"/>
                <a:gd name="connsiteY1" fmla="*/ 23748 h 244092"/>
                <a:gd name="connsiteX2" fmla="*/ 18032 w 69151"/>
                <a:gd name="connsiteY2" fmla="*/ 888 h 244092"/>
                <a:gd name="connsiteX3" fmla="*/ 55497 w 69151"/>
                <a:gd name="connsiteY3" fmla="*/ 14223 h 244092"/>
                <a:gd name="connsiteX4" fmla="*/ 25652 w 69151"/>
                <a:gd name="connsiteY4" fmla="*/ 244093 h 24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51" h="244092">
                  <a:moveTo>
                    <a:pt x="25652" y="244093"/>
                  </a:moveTo>
                  <a:cubicBezTo>
                    <a:pt x="16762" y="167893"/>
                    <a:pt x="8507" y="95503"/>
                    <a:pt x="252" y="23748"/>
                  </a:cubicBezTo>
                  <a:cubicBezTo>
                    <a:pt x="-1018" y="10413"/>
                    <a:pt x="2157" y="253"/>
                    <a:pt x="18032" y="888"/>
                  </a:cubicBezTo>
                  <a:cubicBezTo>
                    <a:pt x="32002" y="1523"/>
                    <a:pt x="52957" y="-6097"/>
                    <a:pt x="55497" y="14223"/>
                  </a:cubicBezTo>
                  <a:cubicBezTo>
                    <a:pt x="64387" y="91058"/>
                    <a:pt x="92962" y="171068"/>
                    <a:pt x="25652" y="24409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4643396" y="12260494"/>
              <a:ext cx="88868" cy="172945"/>
            </a:xfrm>
            <a:custGeom>
              <a:avLst/>
              <a:gdLst>
                <a:gd name="connsiteX0" fmla="*/ 27029 w 88868"/>
                <a:gd name="connsiteY0" fmla="*/ 172226 h 172945"/>
                <a:gd name="connsiteX1" fmla="*/ 1629 w 88868"/>
                <a:gd name="connsiteY1" fmla="*/ 144286 h 172945"/>
                <a:gd name="connsiteX2" fmla="*/ 27664 w 88868"/>
                <a:gd name="connsiteY2" fmla="*/ 24271 h 172945"/>
                <a:gd name="connsiteX3" fmla="*/ 74019 w 88868"/>
                <a:gd name="connsiteY3" fmla="*/ 1411 h 172945"/>
                <a:gd name="connsiteX4" fmla="*/ 83544 w 88868"/>
                <a:gd name="connsiteY4" fmla="*/ 32526 h 172945"/>
                <a:gd name="connsiteX5" fmla="*/ 59414 w 88868"/>
                <a:gd name="connsiteY5" fmla="*/ 146826 h 172945"/>
                <a:gd name="connsiteX6" fmla="*/ 27029 w 88868"/>
                <a:gd name="connsiteY6" fmla="*/ 172226 h 17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8" h="172945">
                  <a:moveTo>
                    <a:pt x="27029" y="172226"/>
                  </a:moveTo>
                  <a:cubicBezTo>
                    <a:pt x="5439" y="175401"/>
                    <a:pt x="-4086" y="168416"/>
                    <a:pt x="1629" y="144286"/>
                  </a:cubicBezTo>
                  <a:cubicBezTo>
                    <a:pt x="11789" y="104281"/>
                    <a:pt x="20679" y="64276"/>
                    <a:pt x="27664" y="24271"/>
                  </a:cubicBezTo>
                  <a:cubicBezTo>
                    <a:pt x="33379" y="-6209"/>
                    <a:pt x="54969" y="141"/>
                    <a:pt x="74019" y="1411"/>
                  </a:cubicBezTo>
                  <a:cubicBezTo>
                    <a:pt x="99419" y="3316"/>
                    <a:pt x="84814" y="22366"/>
                    <a:pt x="83544" y="32526"/>
                  </a:cubicBezTo>
                  <a:cubicBezTo>
                    <a:pt x="76559" y="70626"/>
                    <a:pt x="66399" y="108726"/>
                    <a:pt x="59414" y="146826"/>
                  </a:cubicBezTo>
                  <a:cubicBezTo>
                    <a:pt x="55604" y="165876"/>
                    <a:pt x="46714" y="174766"/>
                    <a:pt x="27029" y="17222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8502275" y="12141953"/>
              <a:ext cx="152194" cy="57891"/>
            </a:xfrm>
            <a:custGeom>
              <a:avLst/>
              <a:gdLst>
                <a:gd name="connsiteX0" fmla="*/ 82924 w 152194"/>
                <a:gd name="connsiteY0" fmla="*/ 572 h 57891"/>
                <a:gd name="connsiteX1" fmla="*/ 121024 w 152194"/>
                <a:gd name="connsiteY1" fmla="*/ 1207 h 57891"/>
                <a:gd name="connsiteX2" fmla="*/ 152139 w 152194"/>
                <a:gd name="connsiteY2" fmla="*/ 14543 h 57891"/>
                <a:gd name="connsiteX3" fmla="*/ 119755 w 152194"/>
                <a:gd name="connsiteY3" fmla="*/ 57722 h 57891"/>
                <a:gd name="connsiteX4" fmla="*/ 25139 w 152194"/>
                <a:gd name="connsiteY4" fmla="*/ 57088 h 57891"/>
                <a:gd name="connsiteX5" fmla="*/ 374 w 152194"/>
                <a:gd name="connsiteY5" fmla="*/ 43752 h 57891"/>
                <a:gd name="connsiteX6" fmla="*/ 27044 w 152194"/>
                <a:gd name="connsiteY6" fmla="*/ 1207 h 57891"/>
                <a:gd name="connsiteX7" fmla="*/ 82924 w 152194"/>
                <a:gd name="connsiteY7" fmla="*/ 572 h 57891"/>
                <a:gd name="connsiteX8" fmla="*/ 82924 w 152194"/>
                <a:gd name="connsiteY8" fmla="*/ 572 h 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194" h="57891">
                  <a:moveTo>
                    <a:pt x="82924" y="572"/>
                  </a:moveTo>
                  <a:cubicBezTo>
                    <a:pt x="95624" y="572"/>
                    <a:pt x="108324" y="-698"/>
                    <a:pt x="121024" y="1207"/>
                  </a:cubicBezTo>
                  <a:cubicBezTo>
                    <a:pt x="132455" y="3113"/>
                    <a:pt x="153409" y="-8318"/>
                    <a:pt x="152139" y="14543"/>
                  </a:cubicBezTo>
                  <a:cubicBezTo>
                    <a:pt x="151505" y="33593"/>
                    <a:pt x="152774" y="58993"/>
                    <a:pt x="119755" y="57722"/>
                  </a:cubicBezTo>
                  <a:cubicBezTo>
                    <a:pt x="88005" y="56452"/>
                    <a:pt x="56255" y="57722"/>
                    <a:pt x="25139" y="57088"/>
                  </a:cubicBezTo>
                  <a:cubicBezTo>
                    <a:pt x="14980" y="57088"/>
                    <a:pt x="-2801" y="62802"/>
                    <a:pt x="374" y="43752"/>
                  </a:cubicBezTo>
                  <a:cubicBezTo>
                    <a:pt x="2914" y="27243"/>
                    <a:pt x="-2801" y="1843"/>
                    <a:pt x="27044" y="1207"/>
                  </a:cubicBezTo>
                  <a:cubicBezTo>
                    <a:pt x="45459" y="572"/>
                    <a:pt x="64509" y="1207"/>
                    <a:pt x="82924" y="572"/>
                  </a:cubicBezTo>
                  <a:cubicBezTo>
                    <a:pt x="82924" y="1207"/>
                    <a:pt x="82924" y="1207"/>
                    <a:pt x="82924" y="572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5966334" y="12143049"/>
              <a:ext cx="141366" cy="57041"/>
            </a:xfrm>
            <a:custGeom>
              <a:avLst/>
              <a:gdLst>
                <a:gd name="connsiteX0" fmla="*/ 68070 w 141366"/>
                <a:gd name="connsiteY0" fmla="*/ 56627 h 57041"/>
                <a:gd name="connsiteX1" fmla="*/ 29970 w 141366"/>
                <a:gd name="connsiteY1" fmla="*/ 55992 h 57041"/>
                <a:gd name="connsiteX2" fmla="*/ 125 w 141366"/>
                <a:gd name="connsiteY2" fmla="*/ 40117 h 57041"/>
                <a:gd name="connsiteX3" fmla="*/ 32510 w 141366"/>
                <a:gd name="connsiteY3" fmla="*/ 112 h 57041"/>
                <a:gd name="connsiteX4" fmla="*/ 118235 w 141366"/>
                <a:gd name="connsiteY4" fmla="*/ 747 h 57041"/>
                <a:gd name="connsiteX5" fmla="*/ 141095 w 141366"/>
                <a:gd name="connsiteY5" fmla="*/ 13447 h 57041"/>
                <a:gd name="connsiteX6" fmla="*/ 118870 w 141366"/>
                <a:gd name="connsiteY6" fmla="*/ 55992 h 57041"/>
                <a:gd name="connsiteX7" fmla="*/ 68070 w 141366"/>
                <a:gd name="connsiteY7" fmla="*/ 56627 h 57041"/>
                <a:gd name="connsiteX8" fmla="*/ 68070 w 141366"/>
                <a:gd name="connsiteY8" fmla="*/ 5662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366" h="57041">
                  <a:moveTo>
                    <a:pt x="68070" y="56627"/>
                  </a:moveTo>
                  <a:cubicBezTo>
                    <a:pt x="55370" y="56627"/>
                    <a:pt x="42670" y="57897"/>
                    <a:pt x="29970" y="55992"/>
                  </a:cubicBezTo>
                  <a:cubicBezTo>
                    <a:pt x="18540" y="54722"/>
                    <a:pt x="-1780" y="63612"/>
                    <a:pt x="125" y="40117"/>
                  </a:cubicBezTo>
                  <a:cubicBezTo>
                    <a:pt x="2030" y="21067"/>
                    <a:pt x="1395" y="-1793"/>
                    <a:pt x="32510" y="112"/>
                  </a:cubicBezTo>
                  <a:cubicBezTo>
                    <a:pt x="61085" y="1382"/>
                    <a:pt x="89660" y="112"/>
                    <a:pt x="118235" y="747"/>
                  </a:cubicBezTo>
                  <a:cubicBezTo>
                    <a:pt x="127760" y="747"/>
                    <a:pt x="143635" y="-3063"/>
                    <a:pt x="141095" y="13447"/>
                  </a:cubicBezTo>
                  <a:cubicBezTo>
                    <a:pt x="138555" y="29322"/>
                    <a:pt x="144270" y="52817"/>
                    <a:pt x="118870" y="55992"/>
                  </a:cubicBezTo>
                  <a:cubicBezTo>
                    <a:pt x="102360" y="57897"/>
                    <a:pt x="85215" y="55992"/>
                    <a:pt x="68070" y="56627"/>
                  </a:cubicBezTo>
                  <a:cubicBezTo>
                    <a:pt x="68070" y="55992"/>
                    <a:pt x="68070" y="56627"/>
                    <a:pt x="68070" y="56627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6620097" y="12142111"/>
              <a:ext cx="140329" cy="57036"/>
            </a:xfrm>
            <a:custGeom>
              <a:avLst/>
              <a:gdLst>
                <a:gd name="connsiteX0" fmla="*/ 75977 w 140329"/>
                <a:gd name="connsiteY0" fmla="*/ 415 h 57036"/>
                <a:gd name="connsiteX1" fmla="*/ 110902 w 140329"/>
                <a:gd name="connsiteY1" fmla="*/ 1050 h 57036"/>
                <a:gd name="connsiteX2" fmla="*/ 140112 w 140329"/>
                <a:gd name="connsiteY2" fmla="*/ 16290 h 57036"/>
                <a:gd name="connsiteX3" fmla="*/ 108997 w 140329"/>
                <a:gd name="connsiteY3" fmla="*/ 56930 h 57036"/>
                <a:gd name="connsiteX4" fmla="*/ 23908 w 140329"/>
                <a:gd name="connsiteY4" fmla="*/ 56295 h 57036"/>
                <a:gd name="connsiteX5" fmla="*/ 412 w 140329"/>
                <a:gd name="connsiteY5" fmla="*/ 39785 h 57036"/>
                <a:gd name="connsiteX6" fmla="*/ 22637 w 140329"/>
                <a:gd name="connsiteY6" fmla="*/ 415 h 57036"/>
                <a:gd name="connsiteX7" fmla="*/ 75977 w 140329"/>
                <a:gd name="connsiteY7" fmla="*/ 415 h 57036"/>
                <a:gd name="connsiteX8" fmla="*/ 75977 w 140329"/>
                <a:gd name="connsiteY8" fmla="*/ 415 h 5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329" h="57036">
                  <a:moveTo>
                    <a:pt x="75977" y="415"/>
                  </a:moveTo>
                  <a:cubicBezTo>
                    <a:pt x="87408" y="415"/>
                    <a:pt x="99472" y="-855"/>
                    <a:pt x="110902" y="1050"/>
                  </a:cubicBezTo>
                  <a:cubicBezTo>
                    <a:pt x="122333" y="2955"/>
                    <a:pt x="142652" y="-7840"/>
                    <a:pt x="140112" y="16290"/>
                  </a:cubicBezTo>
                  <a:cubicBezTo>
                    <a:pt x="138208" y="34705"/>
                    <a:pt x="140112" y="58835"/>
                    <a:pt x="108997" y="56930"/>
                  </a:cubicBezTo>
                  <a:cubicBezTo>
                    <a:pt x="80422" y="55660"/>
                    <a:pt x="52483" y="56930"/>
                    <a:pt x="23908" y="56295"/>
                  </a:cubicBezTo>
                  <a:cubicBezTo>
                    <a:pt x="13112" y="56295"/>
                    <a:pt x="-2763" y="58200"/>
                    <a:pt x="412" y="39785"/>
                  </a:cubicBezTo>
                  <a:cubicBezTo>
                    <a:pt x="2952" y="24545"/>
                    <a:pt x="-1492" y="2955"/>
                    <a:pt x="22637" y="415"/>
                  </a:cubicBezTo>
                  <a:cubicBezTo>
                    <a:pt x="40417" y="-220"/>
                    <a:pt x="58197" y="1050"/>
                    <a:pt x="75977" y="415"/>
                  </a:cubicBezTo>
                  <a:cubicBezTo>
                    <a:pt x="75977" y="1050"/>
                    <a:pt x="75977" y="1050"/>
                    <a:pt x="75977" y="41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2631874" y="12142290"/>
              <a:ext cx="140297" cy="57314"/>
            </a:xfrm>
            <a:custGeom>
              <a:avLst/>
              <a:gdLst>
                <a:gd name="connsiteX0" fmla="*/ 64970 w 140297"/>
                <a:gd name="connsiteY0" fmla="*/ 56750 h 57314"/>
                <a:gd name="connsiteX1" fmla="*/ 33220 w 140297"/>
                <a:gd name="connsiteY1" fmla="*/ 56750 h 57314"/>
                <a:gd name="connsiteX2" fmla="*/ 200 w 140297"/>
                <a:gd name="connsiteY2" fmla="*/ 37065 h 57314"/>
                <a:gd name="connsiteX3" fmla="*/ 35125 w 140297"/>
                <a:gd name="connsiteY3" fmla="*/ 235 h 57314"/>
                <a:gd name="connsiteX4" fmla="*/ 114500 w 140297"/>
                <a:gd name="connsiteY4" fmla="*/ 870 h 57314"/>
                <a:gd name="connsiteX5" fmla="*/ 139900 w 140297"/>
                <a:gd name="connsiteY5" fmla="*/ 18650 h 57314"/>
                <a:gd name="connsiteX6" fmla="*/ 116405 w 140297"/>
                <a:gd name="connsiteY6" fmla="*/ 56750 h 57314"/>
                <a:gd name="connsiteX7" fmla="*/ 64970 w 140297"/>
                <a:gd name="connsiteY7" fmla="*/ 56750 h 57314"/>
                <a:gd name="connsiteX8" fmla="*/ 64970 w 140297"/>
                <a:gd name="connsiteY8" fmla="*/ 56750 h 5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297" h="57314">
                  <a:moveTo>
                    <a:pt x="64970" y="56750"/>
                  </a:moveTo>
                  <a:cubicBezTo>
                    <a:pt x="54175" y="56750"/>
                    <a:pt x="43380" y="58020"/>
                    <a:pt x="33220" y="56750"/>
                  </a:cubicBezTo>
                  <a:cubicBezTo>
                    <a:pt x="19885" y="54845"/>
                    <a:pt x="-2340" y="65640"/>
                    <a:pt x="200" y="37065"/>
                  </a:cubicBezTo>
                  <a:cubicBezTo>
                    <a:pt x="2105" y="16110"/>
                    <a:pt x="5915" y="-2305"/>
                    <a:pt x="35125" y="235"/>
                  </a:cubicBezTo>
                  <a:cubicBezTo>
                    <a:pt x="61160" y="2775"/>
                    <a:pt x="87830" y="235"/>
                    <a:pt x="114500" y="870"/>
                  </a:cubicBezTo>
                  <a:cubicBezTo>
                    <a:pt x="126565" y="870"/>
                    <a:pt x="143075" y="-1670"/>
                    <a:pt x="139900" y="18650"/>
                  </a:cubicBezTo>
                  <a:cubicBezTo>
                    <a:pt x="137360" y="33890"/>
                    <a:pt x="141170" y="55480"/>
                    <a:pt x="116405" y="56750"/>
                  </a:cubicBezTo>
                  <a:cubicBezTo>
                    <a:pt x="98625" y="57385"/>
                    <a:pt x="82115" y="56750"/>
                    <a:pt x="64970" y="56750"/>
                  </a:cubicBezTo>
                  <a:cubicBezTo>
                    <a:pt x="64970" y="56750"/>
                    <a:pt x="64970" y="56750"/>
                    <a:pt x="64970" y="5675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569060" y="12377127"/>
              <a:ext cx="139317" cy="57427"/>
            </a:xfrm>
            <a:custGeom>
              <a:avLst/>
              <a:gdLst>
                <a:gd name="connsiteX0" fmla="*/ 64149 w 139317"/>
                <a:gd name="connsiteY0" fmla="*/ 56863 h 57427"/>
                <a:gd name="connsiteX1" fmla="*/ 32399 w 139317"/>
                <a:gd name="connsiteY1" fmla="*/ 56863 h 57427"/>
                <a:gd name="connsiteX2" fmla="*/ 15 w 139317"/>
                <a:gd name="connsiteY2" fmla="*/ 39718 h 57427"/>
                <a:gd name="connsiteX3" fmla="*/ 34940 w 139317"/>
                <a:gd name="connsiteY3" fmla="*/ 348 h 57427"/>
                <a:gd name="connsiteX4" fmla="*/ 113680 w 139317"/>
                <a:gd name="connsiteY4" fmla="*/ 983 h 57427"/>
                <a:gd name="connsiteX5" fmla="*/ 139080 w 139317"/>
                <a:gd name="connsiteY5" fmla="*/ 13048 h 57427"/>
                <a:gd name="connsiteX6" fmla="*/ 113680 w 139317"/>
                <a:gd name="connsiteY6" fmla="*/ 56228 h 57427"/>
                <a:gd name="connsiteX7" fmla="*/ 64149 w 139317"/>
                <a:gd name="connsiteY7" fmla="*/ 56863 h 57427"/>
                <a:gd name="connsiteX8" fmla="*/ 64149 w 139317"/>
                <a:gd name="connsiteY8" fmla="*/ 56863 h 5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317" h="57427">
                  <a:moveTo>
                    <a:pt x="64149" y="56863"/>
                  </a:moveTo>
                  <a:cubicBezTo>
                    <a:pt x="53355" y="56863"/>
                    <a:pt x="43195" y="58133"/>
                    <a:pt x="32399" y="56863"/>
                  </a:cubicBezTo>
                  <a:cubicBezTo>
                    <a:pt x="19699" y="54958"/>
                    <a:pt x="-620" y="64483"/>
                    <a:pt x="15" y="39718"/>
                  </a:cubicBezTo>
                  <a:cubicBezTo>
                    <a:pt x="649" y="18763"/>
                    <a:pt x="3190" y="-2827"/>
                    <a:pt x="34940" y="348"/>
                  </a:cubicBezTo>
                  <a:cubicBezTo>
                    <a:pt x="60974" y="2888"/>
                    <a:pt x="87645" y="348"/>
                    <a:pt x="113680" y="983"/>
                  </a:cubicBezTo>
                  <a:cubicBezTo>
                    <a:pt x="123205" y="1618"/>
                    <a:pt x="141620" y="-6002"/>
                    <a:pt x="139080" y="13048"/>
                  </a:cubicBezTo>
                  <a:cubicBezTo>
                    <a:pt x="137174" y="29558"/>
                    <a:pt x="142255" y="54323"/>
                    <a:pt x="113680" y="56228"/>
                  </a:cubicBezTo>
                  <a:cubicBezTo>
                    <a:pt x="97805" y="57498"/>
                    <a:pt x="81295" y="56228"/>
                    <a:pt x="64149" y="56863"/>
                  </a:cubicBezTo>
                  <a:cubicBezTo>
                    <a:pt x="64149" y="56228"/>
                    <a:pt x="64149" y="56863"/>
                    <a:pt x="64149" y="5686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580626" y="12376656"/>
              <a:ext cx="139316" cy="57932"/>
            </a:xfrm>
            <a:custGeom>
              <a:avLst/>
              <a:gdLst>
                <a:gd name="connsiteX0" fmla="*/ 64783 w 139316"/>
                <a:gd name="connsiteY0" fmla="*/ 57335 h 57932"/>
                <a:gd name="connsiteX1" fmla="*/ 33033 w 139316"/>
                <a:gd name="connsiteY1" fmla="*/ 56700 h 57932"/>
                <a:gd name="connsiteX2" fmla="*/ 14 w 139316"/>
                <a:gd name="connsiteY2" fmla="*/ 41460 h 57932"/>
                <a:gd name="connsiteX3" fmla="*/ 33669 w 139316"/>
                <a:gd name="connsiteY3" fmla="*/ 185 h 57932"/>
                <a:gd name="connsiteX4" fmla="*/ 112408 w 139316"/>
                <a:gd name="connsiteY4" fmla="*/ 820 h 57932"/>
                <a:gd name="connsiteX5" fmla="*/ 139078 w 139316"/>
                <a:gd name="connsiteY5" fmla="*/ 16060 h 57932"/>
                <a:gd name="connsiteX6" fmla="*/ 111139 w 139316"/>
                <a:gd name="connsiteY6" fmla="*/ 56700 h 57932"/>
                <a:gd name="connsiteX7" fmla="*/ 64783 w 139316"/>
                <a:gd name="connsiteY7" fmla="*/ 57335 h 57932"/>
                <a:gd name="connsiteX8" fmla="*/ 64783 w 139316"/>
                <a:gd name="connsiteY8" fmla="*/ 57335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316" h="57932">
                  <a:moveTo>
                    <a:pt x="64783" y="57335"/>
                  </a:moveTo>
                  <a:cubicBezTo>
                    <a:pt x="53989" y="57335"/>
                    <a:pt x="43828" y="58605"/>
                    <a:pt x="33033" y="56700"/>
                  </a:cubicBezTo>
                  <a:cubicBezTo>
                    <a:pt x="20969" y="54795"/>
                    <a:pt x="-622" y="66860"/>
                    <a:pt x="14" y="41460"/>
                  </a:cubicBezTo>
                  <a:cubicBezTo>
                    <a:pt x="649" y="21775"/>
                    <a:pt x="649" y="-2355"/>
                    <a:pt x="33669" y="185"/>
                  </a:cubicBezTo>
                  <a:cubicBezTo>
                    <a:pt x="59703" y="2090"/>
                    <a:pt x="86374" y="185"/>
                    <a:pt x="112408" y="820"/>
                  </a:cubicBezTo>
                  <a:cubicBezTo>
                    <a:pt x="123203" y="1455"/>
                    <a:pt x="141619" y="-4895"/>
                    <a:pt x="139078" y="16060"/>
                  </a:cubicBezTo>
                  <a:cubicBezTo>
                    <a:pt x="137174" y="33205"/>
                    <a:pt x="140983" y="56700"/>
                    <a:pt x="111139" y="56700"/>
                  </a:cubicBezTo>
                  <a:cubicBezTo>
                    <a:pt x="96533" y="56700"/>
                    <a:pt x="80658" y="56700"/>
                    <a:pt x="64783" y="57335"/>
                  </a:cubicBezTo>
                  <a:cubicBezTo>
                    <a:pt x="64783" y="57335"/>
                    <a:pt x="64783" y="57335"/>
                    <a:pt x="64783" y="5733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099546" y="12142326"/>
              <a:ext cx="139002" cy="57763"/>
            </a:xfrm>
            <a:custGeom>
              <a:avLst/>
              <a:gdLst>
                <a:gd name="connsiteX0" fmla="*/ 64784 w 139002"/>
                <a:gd name="connsiteY0" fmla="*/ 57349 h 57763"/>
                <a:gd name="connsiteX1" fmla="*/ 33034 w 139002"/>
                <a:gd name="connsiteY1" fmla="*/ 56714 h 57763"/>
                <a:gd name="connsiteX2" fmla="*/ 14 w 139002"/>
                <a:gd name="connsiteY2" fmla="*/ 40839 h 57763"/>
                <a:gd name="connsiteX3" fmla="*/ 34939 w 139002"/>
                <a:gd name="connsiteY3" fmla="*/ 199 h 57763"/>
                <a:gd name="connsiteX4" fmla="*/ 113679 w 139002"/>
                <a:gd name="connsiteY4" fmla="*/ 834 h 57763"/>
                <a:gd name="connsiteX5" fmla="*/ 138444 w 139002"/>
                <a:gd name="connsiteY5" fmla="*/ 18614 h 57763"/>
                <a:gd name="connsiteX6" fmla="*/ 114949 w 139002"/>
                <a:gd name="connsiteY6" fmla="*/ 56079 h 57763"/>
                <a:gd name="connsiteX7" fmla="*/ 64784 w 139002"/>
                <a:gd name="connsiteY7" fmla="*/ 57349 h 57763"/>
                <a:gd name="connsiteX8" fmla="*/ 64784 w 139002"/>
                <a:gd name="connsiteY8" fmla="*/ 57349 h 5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02" h="57763">
                  <a:moveTo>
                    <a:pt x="64784" y="57349"/>
                  </a:moveTo>
                  <a:cubicBezTo>
                    <a:pt x="53989" y="57349"/>
                    <a:pt x="43829" y="58619"/>
                    <a:pt x="33034" y="56714"/>
                  </a:cubicBezTo>
                  <a:cubicBezTo>
                    <a:pt x="20969" y="54809"/>
                    <a:pt x="-621" y="65604"/>
                    <a:pt x="14" y="40839"/>
                  </a:cubicBezTo>
                  <a:cubicBezTo>
                    <a:pt x="649" y="19884"/>
                    <a:pt x="3189" y="-2341"/>
                    <a:pt x="34939" y="199"/>
                  </a:cubicBezTo>
                  <a:cubicBezTo>
                    <a:pt x="60974" y="2104"/>
                    <a:pt x="87644" y="199"/>
                    <a:pt x="113679" y="834"/>
                  </a:cubicBezTo>
                  <a:cubicBezTo>
                    <a:pt x="125744" y="834"/>
                    <a:pt x="142254" y="-1706"/>
                    <a:pt x="138444" y="18614"/>
                  </a:cubicBezTo>
                  <a:cubicBezTo>
                    <a:pt x="135904" y="33854"/>
                    <a:pt x="139714" y="55444"/>
                    <a:pt x="114949" y="56079"/>
                  </a:cubicBezTo>
                  <a:cubicBezTo>
                    <a:pt x="98439" y="57349"/>
                    <a:pt x="81294" y="56714"/>
                    <a:pt x="64784" y="57349"/>
                  </a:cubicBezTo>
                  <a:cubicBezTo>
                    <a:pt x="64784" y="56714"/>
                    <a:pt x="64784" y="57349"/>
                    <a:pt x="64784" y="57349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4049504" y="12376178"/>
              <a:ext cx="139076" cy="57225"/>
            </a:xfrm>
            <a:custGeom>
              <a:avLst/>
              <a:gdLst>
                <a:gd name="connsiteX0" fmla="*/ 74186 w 139076"/>
                <a:gd name="connsiteY0" fmla="*/ 663 h 57225"/>
                <a:gd name="connsiteX1" fmla="*/ 109111 w 139076"/>
                <a:gd name="connsiteY1" fmla="*/ 1298 h 57225"/>
                <a:gd name="connsiteX2" fmla="*/ 138955 w 139076"/>
                <a:gd name="connsiteY2" fmla="*/ 15903 h 57225"/>
                <a:gd name="connsiteX3" fmla="*/ 107840 w 139076"/>
                <a:gd name="connsiteY3" fmla="*/ 57178 h 57225"/>
                <a:gd name="connsiteX4" fmla="*/ 25925 w 139076"/>
                <a:gd name="connsiteY4" fmla="*/ 56543 h 57225"/>
                <a:gd name="connsiteX5" fmla="*/ 525 w 139076"/>
                <a:gd name="connsiteY5" fmla="*/ 39398 h 57225"/>
                <a:gd name="connsiteX6" fmla="*/ 27195 w 139076"/>
                <a:gd name="connsiteY6" fmla="*/ 1298 h 57225"/>
                <a:gd name="connsiteX7" fmla="*/ 74186 w 139076"/>
                <a:gd name="connsiteY7" fmla="*/ 663 h 57225"/>
                <a:gd name="connsiteX8" fmla="*/ 74186 w 139076"/>
                <a:gd name="connsiteY8" fmla="*/ 663 h 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076" h="57225">
                  <a:moveTo>
                    <a:pt x="74186" y="663"/>
                  </a:moveTo>
                  <a:cubicBezTo>
                    <a:pt x="85615" y="663"/>
                    <a:pt x="97680" y="-607"/>
                    <a:pt x="109111" y="1298"/>
                  </a:cubicBezTo>
                  <a:cubicBezTo>
                    <a:pt x="119905" y="3203"/>
                    <a:pt x="140861" y="-8862"/>
                    <a:pt x="138955" y="15903"/>
                  </a:cubicBezTo>
                  <a:cubicBezTo>
                    <a:pt x="137050" y="34318"/>
                    <a:pt x="138320" y="58448"/>
                    <a:pt x="107840" y="57178"/>
                  </a:cubicBezTo>
                  <a:cubicBezTo>
                    <a:pt x="80536" y="55907"/>
                    <a:pt x="53230" y="57178"/>
                    <a:pt x="25925" y="56543"/>
                  </a:cubicBezTo>
                  <a:cubicBezTo>
                    <a:pt x="14495" y="56543"/>
                    <a:pt x="-3285" y="59718"/>
                    <a:pt x="525" y="39398"/>
                  </a:cubicBezTo>
                  <a:cubicBezTo>
                    <a:pt x="3700" y="23523"/>
                    <a:pt x="-110" y="663"/>
                    <a:pt x="27195" y="1298"/>
                  </a:cubicBezTo>
                  <a:cubicBezTo>
                    <a:pt x="42436" y="1298"/>
                    <a:pt x="58311" y="1298"/>
                    <a:pt x="74186" y="663"/>
                  </a:cubicBezTo>
                  <a:cubicBezTo>
                    <a:pt x="74186" y="1298"/>
                    <a:pt x="74186" y="1298"/>
                    <a:pt x="74186" y="66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7929634" y="12376601"/>
              <a:ext cx="133012" cy="58133"/>
            </a:xfrm>
            <a:custGeom>
              <a:avLst/>
              <a:gdLst>
                <a:gd name="connsiteX0" fmla="*/ 71365 w 133012"/>
                <a:gd name="connsiteY0" fmla="*/ 875 h 58133"/>
                <a:gd name="connsiteX1" fmla="*/ 99940 w 133012"/>
                <a:gd name="connsiteY1" fmla="*/ 1510 h 58133"/>
                <a:gd name="connsiteX2" fmla="*/ 132960 w 133012"/>
                <a:gd name="connsiteY2" fmla="*/ 16115 h 58133"/>
                <a:gd name="connsiteX3" fmla="*/ 98670 w 133012"/>
                <a:gd name="connsiteY3" fmla="*/ 58025 h 58133"/>
                <a:gd name="connsiteX4" fmla="*/ 25645 w 133012"/>
                <a:gd name="connsiteY4" fmla="*/ 57390 h 58133"/>
                <a:gd name="connsiteX5" fmla="*/ 245 w 133012"/>
                <a:gd name="connsiteY5" fmla="*/ 44055 h 58133"/>
                <a:gd name="connsiteX6" fmla="*/ 26915 w 133012"/>
                <a:gd name="connsiteY6" fmla="*/ 1510 h 58133"/>
                <a:gd name="connsiteX7" fmla="*/ 71365 w 133012"/>
                <a:gd name="connsiteY7" fmla="*/ 875 h 58133"/>
                <a:gd name="connsiteX8" fmla="*/ 71365 w 133012"/>
                <a:gd name="connsiteY8" fmla="*/ 875 h 5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012" h="58133">
                  <a:moveTo>
                    <a:pt x="71365" y="875"/>
                  </a:moveTo>
                  <a:cubicBezTo>
                    <a:pt x="80890" y="875"/>
                    <a:pt x="91050" y="-395"/>
                    <a:pt x="99940" y="1510"/>
                  </a:cubicBezTo>
                  <a:cubicBezTo>
                    <a:pt x="112005" y="4050"/>
                    <a:pt x="134230" y="-9920"/>
                    <a:pt x="132960" y="16115"/>
                  </a:cubicBezTo>
                  <a:cubicBezTo>
                    <a:pt x="132325" y="36435"/>
                    <a:pt x="131055" y="59930"/>
                    <a:pt x="98670" y="58025"/>
                  </a:cubicBezTo>
                  <a:cubicBezTo>
                    <a:pt x="74540" y="56120"/>
                    <a:pt x="49775" y="58025"/>
                    <a:pt x="25645" y="57390"/>
                  </a:cubicBezTo>
                  <a:cubicBezTo>
                    <a:pt x="15485" y="56755"/>
                    <a:pt x="-2295" y="62470"/>
                    <a:pt x="245" y="44055"/>
                  </a:cubicBezTo>
                  <a:cubicBezTo>
                    <a:pt x="2785" y="27545"/>
                    <a:pt x="-2930" y="2145"/>
                    <a:pt x="26915" y="1510"/>
                  </a:cubicBezTo>
                  <a:cubicBezTo>
                    <a:pt x="41520" y="875"/>
                    <a:pt x="56760" y="875"/>
                    <a:pt x="71365" y="875"/>
                  </a:cubicBezTo>
                  <a:cubicBezTo>
                    <a:pt x="71365" y="875"/>
                    <a:pt x="71365" y="875"/>
                    <a:pt x="71365" y="87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6594356" y="12259790"/>
              <a:ext cx="140360" cy="56146"/>
            </a:xfrm>
            <a:custGeom>
              <a:avLst/>
              <a:gdLst>
                <a:gd name="connsiteX0" fmla="*/ 63618 w 140360"/>
                <a:gd name="connsiteY0" fmla="*/ 55455 h 56146"/>
                <a:gd name="connsiteX1" fmla="*/ 31868 w 140360"/>
                <a:gd name="connsiteY1" fmla="*/ 54820 h 56146"/>
                <a:gd name="connsiteX2" fmla="*/ 118 w 140360"/>
                <a:gd name="connsiteY2" fmla="*/ 38310 h 56146"/>
                <a:gd name="connsiteX3" fmla="*/ 33773 w 140360"/>
                <a:gd name="connsiteY3" fmla="*/ 210 h 56146"/>
                <a:gd name="connsiteX4" fmla="*/ 116323 w 140360"/>
                <a:gd name="connsiteY4" fmla="*/ 845 h 56146"/>
                <a:gd name="connsiteX5" fmla="*/ 139818 w 140360"/>
                <a:gd name="connsiteY5" fmla="*/ 16085 h 56146"/>
                <a:gd name="connsiteX6" fmla="*/ 116958 w 140360"/>
                <a:gd name="connsiteY6" fmla="*/ 54820 h 56146"/>
                <a:gd name="connsiteX7" fmla="*/ 63618 w 140360"/>
                <a:gd name="connsiteY7" fmla="*/ 55455 h 56146"/>
                <a:gd name="connsiteX8" fmla="*/ 63618 w 140360"/>
                <a:gd name="connsiteY8" fmla="*/ 55455 h 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360" h="56146">
                  <a:moveTo>
                    <a:pt x="63618" y="55455"/>
                  </a:moveTo>
                  <a:cubicBezTo>
                    <a:pt x="52823" y="55455"/>
                    <a:pt x="42028" y="56725"/>
                    <a:pt x="31868" y="54820"/>
                  </a:cubicBezTo>
                  <a:cubicBezTo>
                    <a:pt x="19803" y="52915"/>
                    <a:pt x="-1787" y="65615"/>
                    <a:pt x="118" y="38310"/>
                  </a:cubicBezTo>
                  <a:cubicBezTo>
                    <a:pt x="2023" y="18625"/>
                    <a:pt x="3928" y="-2330"/>
                    <a:pt x="33773" y="210"/>
                  </a:cubicBezTo>
                  <a:cubicBezTo>
                    <a:pt x="61078" y="2115"/>
                    <a:pt x="88383" y="210"/>
                    <a:pt x="116323" y="845"/>
                  </a:cubicBezTo>
                  <a:cubicBezTo>
                    <a:pt x="126483" y="845"/>
                    <a:pt x="143628" y="-3600"/>
                    <a:pt x="139818" y="16085"/>
                  </a:cubicBezTo>
                  <a:cubicBezTo>
                    <a:pt x="137278" y="30690"/>
                    <a:pt x="141723" y="52915"/>
                    <a:pt x="116958" y="54820"/>
                  </a:cubicBezTo>
                  <a:cubicBezTo>
                    <a:pt x="99178" y="56090"/>
                    <a:pt x="81398" y="55455"/>
                    <a:pt x="63618" y="55455"/>
                  </a:cubicBezTo>
                  <a:cubicBezTo>
                    <a:pt x="63618" y="55455"/>
                    <a:pt x="63618" y="55455"/>
                    <a:pt x="63618" y="5545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2606288" y="12260856"/>
              <a:ext cx="140303" cy="55160"/>
            </a:xfrm>
            <a:custGeom>
              <a:avLst/>
              <a:gdLst>
                <a:gd name="connsiteX0" fmla="*/ 75951 w 140303"/>
                <a:gd name="connsiteY0" fmla="*/ 415 h 55160"/>
                <a:gd name="connsiteX1" fmla="*/ 110876 w 140303"/>
                <a:gd name="connsiteY1" fmla="*/ 1050 h 55160"/>
                <a:gd name="connsiteX2" fmla="*/ 140086 w 140303"/>
                <a:gd name="connsiteY2" fmla="*/ 16290 h 55160"/>
                <a:gd name="connsiteX3" fmla="*/ 110241 w 140303"/>
                <a:gd name="connsiteY3" fmla="*/ 55025 h 55160"/>
                <a:gd name="connsiteX4" fmla="*/ 24516 w 140303"/>
                <a:gd name="connsiteY4" fmla="*/ 54390 h 55160"/>
                <a:gd name="connsiteX5" fmla="*/ 386 w 140303"/>
                <a:gd name="connsiteY5" fmla="*/ 40420 h 55160"/>
                <a:gd name="connsiteX6" fmla="*/ 25786 w 140303"/>
                <a:gd name="connsiteY6" fmla="*/ 415 h 55160"/>
                <a:gd name="connsiteX7" fmla="*/ 75951 w 140303"/>
                <a:gd name="connsiteY7" fmla="*/ 415 h 55160"/>
                <a:gd name="connsiteX8" fmla="*/ 75951 w 140303"/>
                <a:gd name="connsiteY8" fmla="*/ 415 h 5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303" h="55160">
                  <a:moveTo>
                    <a:pt x="75951" y="415"/>
                  </a:moveTo>
                  <a:cubicBezTo>
                    <a:pt x="87381" y="415"/>
                    <a:pt x="99446" y="-855"/>
                    <a:pt x="110876" y="1050"/>
                  </a:cubicBezTo>
                  <a:cubicBezTo>
                    <a:pt x="122306" y="2955"/>
                    <a:pt x="142626" y="-7840"/>
                    <a:pt x="140086" y="16290"/>
                  </a:cubicBezTo>
                  <a:cubicBezTo>
                    <a:pt x="138181" y="33435"/>
                    <a:pt x="139451" y="56295"/>
                    <a:pt x="110241" y="55025"/>
                  </a:cubicBezTo>
                  <a:cubicBezTo>
                    <a:pt x="81666" y="53755"/>
                    <a:pt x="53091" y="55660"/>
                    <a:pt x="24516" y="54390"/>
                  </a:cubicBezTo>
                  <a:cubicBezTo>
                    <a:pt x="14356" y="54390"/>
                    <a:pt x="-2789" y="60105"/>
                    <a:pt x="386" y="40420"/>
                  </a:cubicBezTo>
                  <a:cubicBezTo>
                    <a:pt x="2926" y="24545"/>
                    <a:pt x="-1519" y="1685"/>
                    <a:pt x="25786" y="415"/>
                  </a:cubicBezTo>
                  <a:cubicBezTo>
                    <a:pt x="42296" y="-220"/>
                    <a:pt x="58806" y="415"/>
                    <a:pt x="75951" y="415"/>
                  </a:cubicBezTo>
                  <a:cubicBezTo>
                    <a:pt x="75951" y="415"/>
                    <a:pt x="75951" y="415"/>
                    <a:pt x="75951" y="41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75148" y="12260833"/>
              <a:ext cx="138194" cy="55810"/>
            </a:xfrm>
            <a:custGeom>
              <a:avLst/>
              <a:gdLst>
                <a:gd name="connsiteX0" fmla="*/ 77751 w 138194"/>
                <a:gd name="connsiteY0" fmla="*/ 437 h 55810"/>
                <a:gd name="connsiteX1" fmla="*/ 106326 w 138194"/>
                <a:gd name="connsiteY1" fmla="*/ 1072 h 55810"/>
                <a:gd name="connsiteX2" fmla="*/ 138076 w 138194"/>
                <a:gd name="connsiteY2" fmla="*/ 17582 h 55810"/>
                <a:gd name="connsiteX3" fmla="*/ 104421 w 138194"/>
                <a:gd name="connsiteY3" fmla="*/ 55682 h 55810"/>
                <a:gd name="connsiteX4" fmla="*/ 22506 w 138194"/>
                <a:gd name="connsiteY4" fmla="*/ 55047 h 55810"/>
                <a:gd name="connsiteX5" fmla="*/ 281 w 138194"/>
                <a:gd name="connsiteY5" fmla="*/ 41712 h 55810"/>
                <a:gd name="connsiteX6" fmla="*/ 21871 w 138194"/>
                <a:gd name="connsiteY6" fmla="*/ 2342 h 55810"/>
                <a:gd name="connsiteX7" fmla="*/ 77751 w 138194"/>
                <a:gd name="connsiteY7" fmla="*/ 437 h 55810"/>
                <a:gd name="connsiteX8" fmla="*/ 77751 w 138194"/>
                <a:gd name="connsiteY8" fmla="*/ 437 h 5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194" h="55810">
                  <a:moveTo>
                    <a:pt x="77751" y="437"/>
                  </a:moveTo>
                  <a:cubicBezTo>
                    <a:pt x="87276" y="437"/>
                    <a:pt x="96801" y="-833"/>
                    <a:pt x="106326" y="1072"/>
                  </a:cubicBezTo>
                  <a:cubicBezTo>
                    <a:pt x="118392" y="3612"/>
                    <a:pt x="139981" y="-9723"/>
                    <a:pt x="138076" y="17582"/>
                  </a:cubicBezTo>
                  <a:cubicBezTo>
                    <a:pt x="136806" y="37902"/>
                    <a:pt x="134267" y="57587"/>
                    <a:pt x="104421" y="55682"/>
                  </a:cubicBezTo>
                  <a:cubicBezTo>
                    <a:pt x="77117" y="53777"/>
                    <a:pt x="49811" y="55682"/>
                    <a:pt x="22506" y="55047"/>
                  </a:cubicBezTo>
                  <a:cubicBezTo>
                    <a:pt x="12981" y="55047"/>
                    <a:pt x="-2258" y="58222"/>
                    <a:pt x="281" y="41712"/>
                  </a:cubicBezTo>
                  <a:cubicBezTo>
                    <a:pt x="2186" y="26472"/>
                    <a:pt x="-2258" y="4882"/>
                    <a:pt x="21871" y="2342"/>
                  </a:cubicBezTo>
                  <a:cubicBezTo>
                    <a:pt x="39651" y="-833"/>
                    <a:pt x="58701" y="1072"/>
                    <a:pt x="77751" y="437"/>
                  </a:cubicBezTo>
                  <a:cubicBezTo>
                    <a:pt x="77751" y="437"/>
                    <a:pt x="77751" y="437"/>
                    <a:pt x="77751" y="437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506473" y="12377369"/>
              <a:ext cx="126104" cy="56550"/>
            </a:xfrm>
            <a:custGeom>
              <a:avLst/>
              <a:gdLst>
                <a:gd name="connsiteX0" fmla="*/ 56001 w 126104"/>
                <a:gd name="connsiteY0" fmla="*/ 55986 h 56550"/>
                <a:gd name="connsiteX1" fmla="*/ 30601 w 126104"/>
                <a:gd name="connsiteY1" fmla="*/ 55986 h 56550"/>
                <a:gd name="connsiteX2" fmla="*/ 122 w 126104"/>
                <a:gd name="connsiteY2" fmla="*/ 40746 h 56550"/>
                <a:gd name="connsiteX3" fmla="*/ 31236 w 126104"/>
                <a:gd name="connsiteY3" fmla="*/ 106 h 56550"/>
                <a:gd name="connsiteX4" fmla="*/ 101086 w 126104"/>
                <a:gd name="connsiteY4" fmla="*/ 741 h 56550"/>
                <a:gd name="connsiteX5" fmla="*/ 125851 w 126104"/>
                <a:gd name="connsiteY5" fmla="*/ 15346 h 56550"/>
                <a:gd name="connsiteX6" fmla="*/ 104261 w 126104"/>
                <a:gd name="connsiteY6" fmla="*/ 55351 h 56550"/>
                <a:gd name="connsiteX7" fmla="*/ 56636 w 126104"/>
                <a:gd name="connsiteY7" fmla="*/ 55986 h 56550"/>
                <a:gd name="connsiteX8" fmla="*/ 56001 w 126104"/>
                <a:gd name="connsiteY8" fmla="*/ 55986 h 5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104" h="56550">
                  <a:moveTo>
                    <a:pt x="56001" y="55986"/>
                  </a:moveTo>
                  <a:cubicBezTo>
                    <a:pt x="47747" y="55986"/>
                    <a:pt x="38856" y="57256"/>
                    <a:pt x="30601" y="55986"/>
                  </a:cubicBezTo>
                  <a:cubicBezTo>
                    <a:pt x="19172" y="54081"/>
                    <a:pt x="-1783" y="63606"/>
                    <a:pt x="122" y="40746"/>
                  </a:cubicBezTo>
                  <a:cubicBezTo>
                    <a:pt x="1392" y="22331"/>
                    <a:pt x="-514" y="-1799"/>
                    <a:pt x="31236" y="106"/>
                  </a:cubicBezTo>
                  <a:cubicBezTo>
                    <a:pt x="54097" y="1376"/>
                    <a:pt x="77592" y="106"/>
                    <a:pt x="101086" y="741"/>
                  </a:cubicBezTo>
                  <a:cubicBezTo>
                    <a:pt x="111247" y="741"/>
                    <a:pt x="128392" y="-3069"/>
                    <a:pt x="125851" y="15346"/>
                  </a:cubicBezTo>
                  <a:cubicBezTo>
                    <a:pt x="123947" y="30586"/>
                    <a:pt x="127756" y="52176"/>
                    <a:pt x="104261" y="55351"/>
                  </a:cubicBezTo>
                  <a:cubicBezTo>
                    <a:pt x="88386" y="57256"/>
                    <a:pt x="72511" y="55986"/>
                    <a:pt x="56636" y="55986"/>
                  </a:cubicBezTo>
                  <a:cubicBezTo>
                    <a:pt x="56001" y="55351"/>
                    <a:pt x="56001" y="55351"/>
                    <a:pt x="56001" y="55986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942747" y="12259948"/>
              <a:ext cx="138522" cy="55711"/>
            </a:xfrm>
            <a:custGeom>
              <a:avLst/>
              <a:gdLst>
                <a:gd name="connsiteX0" fmla="*/ 64352 w 138522"/>
                <a:gd name="connsiteY0" fmla="*/ 55297 h 55711"/>
                <a:gd name="connsiteX1" fmla="*/ 29427 w 138522"/>
                <a:gd name="connsiteY1" fmla="*/ 54662 h 55711"/>
                <a:gd name="connsiteX2" fmla="*/ 217 w 138522"/>
                <a:gd name="connsiteY2" fmla="*/ 38787 h 55711"/>
                <a:gd name="connsiteX3" fmla="*/ 30697 w 138522"/>
                <a:gd name="connsiteY3" fmla="*/ 52 h 55711"/>
                <a:gd name="connsiteX4" fmla="*/ 112612 w 138522"/>
                <a:gd name="connsiteY4" fmla="*/ 687 h 55711"/>
                <a:gd name="connsiteX5" fmla="*/ 138012 w 138522"/>
                <a:gd name="connsiteY5" fmla="*/ 16562 h 55711"/>
                <a:gd name="connsiteX6" fmla="*/ 110708 w 138522"/>
                <a:gd name="connsiteY6" fmla="*/ 54662 h 55711"/>
                <a:gd name="connsiteX7" fmla="*/ 64352 w 138522"/>
                <a:gd name="connsiteY7" fmla="*/ 55297 h 55711"/>
                <a:gd name="connsiteX8" fmla="*/ 64352 w 138522"/>
                <a:gd name="connsiteY8" fmla="*/ 55297 h 5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2" h="55711">
                  <a:moveTo>
                    <a:pt x="64352" y="55297"/>
                  </a:moveTo>
                  <a:cubicBezTo>
                    <a:pt x="52922" y="55297"/>
                    <a:pt x="40858" y="56567"/>
                    <a:pt x="29427" y="54662"/>
                  </a:cubicBezTo>
                  <a:cubicBezTo>
                    <a:pt x="17997" y="52757"/>
                    <a:pt x="-2323" y="63552"/>
                    <a:pt x="217" y="38787"/>
                  </a:cubicBezTo>
                  <a:cubicBezTo>
                    <a:pt x="2122" y="21007"/>
                    <a:pt x="1487" y="-1218"/>
                    <a:pt x="30697" y="52"/>
                  </a:cubicBezTo>
                  <a:cubicBezTo>
                    <a:pt x="58002" y="1322"/>
                    <a:pt x="85308" y="-583"/>
                    <a:pt x="112612" y="687"/>
                  </a:cubicBezTo>
                  <a:cubicBezTo>
                    <a:pt x="123408" y="1322"/>
                    <a:pt x="141822" y="-5663"/>
                    <a:pt x="138012" y="16562"/>
                  </a:cubicBezTo>
                  <a:cubicBezTo>
                    <a:pt x="135472" y="33072"/>
                    <a:pt x="138647" y="55297"/>
                    <a:pt x="110708" y="54662"/>
                  </a:cubicBezTo>
                  <a:cubicBezTo>
                    <a:pt x="96102" y="54662"/>
                    <a:pt x="80227" y="55297"/>
                    <a:pt x="64352" y="55297"/>
                  </a:cubicBezTo>
                  <a:cubicBezTo>
                    <a:pt x="64352" y="55297"/>
                    <a:pt x="64352" y="55297"/>
                    <a:pt x="64352" y="55297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202686" y="12144685"/>
              <a:ext cx="77691" cy="120257"/>
            </a:xfrm>
            <a:custGeom>
              <a:avLst/>
              <a:gdLst>
                <a:gd name="connsiteX0" fmla="*/ 23363 w 77691"/>
                <a:gd name="connsiteY0" fmla="*/ 381 h 120257"/>
                <a:gd name="connsiteX1" fmla="*/ 58288 w 77691"/>
                <a:gd name="connsiteY1" fmla="*/ 19431 h 120257"/>
                <a:gd name="connsiteX2" fmla="*/ 75433 w 77691"/>
                <a:gd name="connsiteY2" fmla="*/ 66420 h 120257"/>
                <a:gd name="connsiteX3" fmla="*/ 48763 w 77691"/>
                <a:gd name="connsiteY3" fmla="*/ 118490 h 120257"/>
                <a:gd name="connsiteX4" fmla="*/ 37968 w 77691"/>
                <a:gd name="connsiteY4" fmla="*/ 111506 h 120257"/>
                <a:gd name="connsiteX5" fmla="*/ 1773 w 77691"/>
                <a:gd name="connsiteY5" fmla="*/ 17525 h 120257"/>
                <a:gd name="connsiteX6" fmla="*/ 23363 w 77691"/>
                <a:gd name="connsiteY6" fmla="*/ 381 h 1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91" h="120257">
                  <a:moveTo>
                    <a:pt x="23363" y="381"/>
                  </a:moveTo>
                  <a:cubicBezTo>
                    <a:pt x="42413" y="-1525"/>
                    <a:pt x="53208" y="3556"/>
                    <a:pt x="58288" y="19431"/>
                  </a:cubicBezTo>
                  <a:cubicBezTo>
                    <a:pt x="63368" y="35306"/>
                    <a:pt x="70353" y="50545"/>
                    <a:pt x="75433" y="66420"/>
                  </a:cubicBezTo>
                  <a:cubicBezTo>
                    <a:pt x="84958" y="92456"/>
                    <a:pt x="62098" y="103886"/>
                    <a:pt x="48763" y="118490"/>
                  </a:cubicBezTo>
                  <a:cubicBezTo>
                    <a:pt x="44318" y="123570"/>
                    <a:pt x="39873" y="116586"/>
                    <a:pt x="37968" y="111506"/>
                  </a:cubicBezTo>
                  <a:cubicBezTo>
                    <a:pt x="25903" y="80390"/>
                    <a:pt x="12568" y="49275"/>
                    <a:pt x="1773" y="17525"/>
                  </a:cubicBezTo>
                  <a:cubicBezTo>
                    <a:pt x="-6482" y="-7875"/>
                    <a:pt x="16378" y="3556"/>
                    <a:pt x="23363" y="381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690826" y="12142525"/>
              <a:ext cx="73243" cy="125095"/>
            </a:xfrm>
            <a:custGeom>
              <a:avLst/>
              <a:gdLst>
                <a:gd name="connsiteX0" fmla="*/ 42328 w 73243"/>
                <a:gd name="connsiteY0" fmla="*/ 125095 h 125095"/>
                <a:gd name="connsiteX1" fmla="*/ 1688 w 73243"/>
                <a:gd name="connsiteY1" fmla="*/ 18415 h 125095"/>
                <a:gd name="connsiteX2" fmla="*/ 6768 w 73243"/>
                <a:gd name="connsiteY2" fmla="*/ 3175 h 125095"/>
                <a:gd name="connsiteX3" fmla="*/ 51853 w 73243"/>
                <a:gd name="connsiteY3" fmla="*/ 8255 h 125095"/>
                <a:gd name="connsiteX4" fmla="*/ 42328 w 73243"/>
                <a:gd name="connsiteY4" fmla="*/ 125095 h 12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43" h="125095">
                  <a:moveTo>
                    <a:pt x="42328" y="125095"/>
                  </a:moveTo>
                  <a:cubicBezTo>
                    <a:pt x="28358" y="88900"/>
                    <a:pt x="15023" y="53340"/>
                    <a:pt x="1688" y="18415"/>
                  </a:cubicBezTo>
                  <a:cubicBezTo>
                    <a:pt x="-852" y="12065"/>
                    <a:pt x="-1487" y="4445"/>
                    <a:pt x="6768" y="3175"/>
                  </a:cubicBezTo>
                  <a:cubicBezTo>
                    <a:pt x="22008" y="635"/>
                    <a:pt x="39153" y="-4445"/>
                    <a:pt x="51853" y="8255"/>
                  </a:cubicBezTo>
                  <a:cubicBezTo>
                    <a:pt x="82968" y="40640"/>
                    <a:pt x="80428" y="92075"/>
                    <a:pt x="42328" y="12509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4339244" y="12331672"/>
              <a:ext cx="110400" cy="102062"/>
            </a:xfrm>
            <a:custGeom>
              <a:avLst/>
              <a:gdLst>
                <a:gd name="connsiteX0" fmla="*/ 16856 w 110400"/>
                <a:gd name="connsiteY0" fmla="*/ 1353 h 102062"/>
                <a:gd name="connsiteX1" fmla="*/ 60036 w 110400"/>
                <a:gd name="connsiteY1" fmla="*/ 17863 h 102062"/>
                <a:gd name="connsiteX2" fmla="*/ 103216 w 110400"/>
                <a:gd name="connsiteY2" fmla="*/ 80093 h 102062"/>
                <a:gd name="connsiteX3" fmla="*/ 110201 w 110400"/>
                <a:gd name="connsiteY3" fmla="*/ 95968 h 102062"/>
                <a:gd name="connsiteX4" fmla="*/ 91151 w 110400"/>
                <a:gd name="connsiteY4" fmla="*/ 101683 h 102062"/>
                <a:gd name="connsiteX5" fmla="*/ 48606 w 110400"/>
                <a:gd name="connsiteY5" fmla="*/ 81998 h 102062"/>
                <a:gd name="connsiteX6" fmla="*/ 9236 w 110400"/>
                <a:gd name="connsiteY6" fmla="*/ 24848 h 102062"/>
                <a:gd name="connsiteX7" fmla="*/ 981 w 110400"/>
                <a:gd name="connsiteY7" fmla="*/ 5798 h 102062"/>
                <a:gd name="connsiteX8" fmla="*/ 16856 w 110400"/>
                <a:gd name="connsiteY8" fmla="*/ 1353 h 10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400" h="102062">
                  <a:moveTo>
                    <a:pt x="16856" y="1353"/>
                  </a:moveTo>
                  <a:cubicBezTo>
                    <a:pt x="38446" y="-1822"/>
                    <a:pt x="50511" y="3258"/>
                    <a:pt x="60036" y="17863"/>
                  </a:cubicBezTo>
                  <a:cubicBezTo>
                    <a:pt x="73371" y="38818"/>
                    <a:pt x="89246" y="59138"/>
                    <a:pt x="103216" y="80093"/>
                  </a:cubicBezTo>
                  <a:cubicBezTo>
                    <a:pt x="106391" y="85173"/>
                    <a:pt x="111471" y="92158"/>
                    <a:pt x="110201" y="95968"/>
                  </a:cubicBezTo>
                  <a:cubicBezTo>
                    <a:pt x="107661" y="104223"/>
                    <a:pt x="97501" y="101048"/>
                    <a:pt x="91151" y="101683"/>
                  </a:cubicBezTo>
                  <a:cubicBezTo>
                    <a:pt x="73371" y="103588"/>
                    <a:pt x="58766" y="98508"/>
                    <a:pt x="48606" y="81998"/>
                  </a:cubicBezTo>
                  <a:cubicBezTo>
                    <a:pt x="36541" y="62313"/>
                    <a:pt x="21936" y="43898"/>
                    <a:pt x="9236" y="24848"/>
                  </a:cubicBezTo>
                  <a:cubicBezTo>
                    <a:pt x="5426" y="19133"/>
                    <a:pt x="-2829" y="13418"/>
                    <a:pt x="981" y="5798"/>
                  </a:cubicBezTo>
                  <a:cubicBezTo>
                    <a:pt x="4156" y="-3727"/>
                    <a:pt x="14951" y="1353"/>
                    <a:pt x="16856" y="135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257925" y="12140665"/>
              <a:ext cx="87846" cy="58614"/>
            </a:xfrm>
            <a:custGeom>
              <a:avLst/>
              <a:gdLst>
                <a:gd name="connsiteX0" fmla="*/ 37465 w 87846"/>
                <a:gd name="connsiteY0" fmla="*/ 58375 h 58614"/>
                <a:gd name="connsiteX1" fmla="*/ 0 w 87846"/>
                <a:gd name="connsiteY1" fmla="*/ 39325 h 58614"/>
                <a:gd name="connsiteX2" fmla="*/ 49530 w 87846"/>
                <a:gd name="connsiteY2" fmla="*/ 2495 h 58614"/>
                <a:gd name="connsiteX3" fmla="*/ 87630 w 87846"/>
                <a:gd name="connsiteY3" fmla="*/ 19005 h 58614"/>
                <a:gd name="connsiteX4" fmla="*/ 37465 w 87846"/>
                <a:gd name="connsiteY4" fmla="*/ 58375 h 5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46" h="58614">
                  <a:moveTo>
                    <a:pt x="37465" y="58375"/>
                  </a:moveTo>
                  <a:cubicBezTo>
                    <a:pt x="26670" y="52025"/>
                    <a:pt x="0" y="71710"/>
                    <a:pt x="0" y="39325"/>
                  </a:cubicBezTo>
                  <a:cubicBezTo>
                    <a:pt x="0" y="6940"/>
                    <a:pt x="8255" y="590"/>
                    <a:pt x="49530" y="2495"/>
                  </a:cubicBezTo>
                  <a:cubicBezTo>
                    <a:pt x="62865" y="3130"/>
                    <a:pt x="86360" y="-10205"/>
                    <a:pt x="87630" y="19005"/>
                  </a:cubicBezTo>
                  <a:cubicBezTo>
                    <a:pt x="89535" y="51390"/>
                    <a:pt x="79375" y="58375"/>
                    <a:pt x="37465" y="58375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4918709" y="12141272"/>
              <a:ext cx="87661" cy="58770"/>
            </a:xfrm>
            <a:custGeom>
              <a:avLst/>
              <a:gdLst>
                <a:gd name="connsiteX0" fmla="*/ 38100 w 87661"/>
                <a:gd name="connsiteY0" fmla="*/ 58403 h 58770"/>
                <a:gd name="connsiteX1" fmla="*/ 0 w 87661"/>
                <a:gd name="connsiteY1" fmla="*/ 39988 h 58770"/>
                <a:gd name="connsiteX2" fmla="*/ 46990 w 87661"/>
                <a:gd name="connsiteY2" fmla="*/ 2523 h 58770"/>
                <a:gd name="connsiteX3" fmla="*/ 87630 w 87661"/>
                <a:gd name="connsiteY3" fmla="*/ 20938 h 58770"/>
                <a:gd name="connsiteX4" fmla="*/ 38100 w 87661"/>
                <a:gd name="connsiteY4" fmla="*/ 58403 h 5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61" h="58770">
                  <a:moveTo>
                    <a:pt x="38100" y="58403"/>
                  </a:moveTo>
                  <a:cubicBezTo>
                    <a:pt x="27940" y="50783"/>
                    <a:pt x="635" y="73008"/>
                    <a:pt x="0" y="39988"/>
                  </a:cubicBezTo>
                  <a:cubicBezTo>
                    <a:pt x="0" y="8238"/>
                    <a:pt x="8890" y="618"/>
                    <a:pt x="46990" y="2523"/>
                  </a:cubicBezTo>
                  <a:cubicBezTo>
                    <a:pt x="61595" y="3158"/>
                    <a:pt x="86995" y="-10812"/>
                    <a:pt x="87630" y="20938"/>
                  </a:cubicBezTo>
                  <a:cubicBezTo>
                    <a:pt x="88265" y="52053"/>
                    <a:pt x="79375" y="58403"/>
                    <a:pt x="38100" y="58403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0" name="组合 99"/>
          <p:cNvGrpSpPr/>
          <p:nvPr userDrawn="1"/>
        </p:nvGrpSpPr>
        <p:grpSpPr>
          <a:xfrm>
            <a:off x="6781069" y="-271793"/>
            <a:ext cx="7356956" cy="7366837"/>
            <a:chOff x="3545805" y="6579926"/>
            <a:chExt cx="3527355" cy="3532093"/>
          </a:xfrm>
          <a:solidFill>
            <a:schemeClr val="bg1">
              <a:lumMod val="85000"/>
              <a:alpha val="20000"/>
            </a:schemeClr>
          </a:solidFill>
        </p:grpSpPr>
        <p:sp>
          <p:nvSpPr>
            <p:cNvPr id="5" name="任意多边形: 形状 4"/>
            <p:cNvSpPr/>
            <p:nvPr/>
          </p:nvSpPr>
          <p:spPr>
            <a:xfrm>
              <a:off x="3545805" y="6579926"/>
              <a:ext cx="3527355" cy="3532093"/>
            </a:xfrm>
            <a:custGeom>
              <a:avLst/>
              <a:gdLst>
                <a:gd name="connsiteX0" fmla="*/ 1842169 w 3527355"/>
                <a:gd name="connsiteY0" fmla="*/ 0 h 3532093"/>
                <a:gd name="connsiteX1" fmla="*/ 2046639 w 3527355"/>
                <a:gd name="connsiteY1" fmla="*/ 24130 h 3532093"/>
                <a:gd name="connsiteX2" fmla="*/ 3499519 w 3527355"/>
                <a:gd name="connsiteY2" fmla="*/ 1448435 h 3532093"/>
                <a:gd name="connsiteX3" fmla="*/ 2072674 w 3527355"/>
                <a:gd name="connsiteY3" fmla="*/ 3503930 h 3532093"/>
                <a:gd name="connsiteX4" fmla="*/ 31784 w 3527355"/>
                <a:gd name="connsiteY4" fmla="*/ 2103755 h 3532093"/>
                <a:gd name="connsiteX5" fmla="*/ 1459899 w 3527355"/>
                <a:gd name="connsiteY5" fmla="*/ 27940 h 3532093"/>
                <a:gd name="connsiteX6" fmla="*/ 1649129 w 3527355"/>
                <a:gd name="connsiteY6" fmla="*/ 5715 h 3532093"/>
                <a:gd name="connsiteX7" fmla="*/ 1683419 w 3527355"/>
                <a:gd name="connsiteY7" fmla="*/ 635 h 3532093"/>
                <a:gd name="connsiteX8" fmla="*/ 1842169 w 3527355"/>
                <a:gd name="connsiteY8" fmla="*/ 0 h 3532093"/>
                <a:gd name="connsiteX9" fmla="*/ 1762794 w 3527355"/>
                <a:gd name="connsiteY9" fmla="*/ 3453130 h 3532093"/>
                <a:gd name="connsiteX10" fmla="*/ 3449354 w 3527355"/>
                <a:gd name="connsiteY10" fmla="*/ 1768475 h 3532093"/>
                <a:gd name="connsiteX11" fmla="*/ 1764064 w 3527355"/>
                <a:gd name="connsiteY11" fmla="*/ 78740 h 3532093"/>
                <a:gd name="connsiteX12" fmla="*/ 76869 w 3527355"/>
                <a:gd name="connsiteY12" fmla="*/ 1763395 h 3532093"/>
                <a:gd name="connsiteX13" fmla="*/ 1762794 w 3527355"/>
                <a:gd name="connsiteY13" fmla="*/ 3453130 h 353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27355" h="3532093">
                  <a:moveTo>
                    <a:pt x="1842169" y="0"/>
                  </a:moveTo>
                  <a:cubicBezTo>
                    <a:pt x="1910114" y="10160"/>
                    <a:pt x="1978694" y="13335"/>
                    <a:pt x="2046639" y="24130"/>
                  </a:cubicBezTo>
                  <a:cubicBezTo>
                    <a:pt x="2773714" y="138430"/>
                    <a:pt x="3371249" y="723900"/>
                    <a:pt x="3499519" y="1448435"/>
                  </a:cubicBezTo>
                  <a:cubicBezTo>
                    <a:pt x="3670334" y="2415540"/>
                    <a:pt x="3037874" y="3326765"/>
                    <a:pt x="2072674" y="3503930"/>
                  </a:cubicBezTo>
                  <a:cubicBezTo>
                    <a:pt x="1134144" y="3676015"/>
                    <a:pt x="208949" y="3041015"/>
                    <a:pt x="31784" y="2103755"/>
                  </a:cubicBezTo>
                  <a:cubicBezTo>
                    <a:pt x="-152366" y="1128395"/>
                    <a:pt x="481999" y="206375"/>
                    <a:pt x="1459899" y="27940"/>
                  </a:cubicBezTo>
                  <a:cubicBezTo>
                    <a:pt x="1522129" y="16510"/>
                    <a:pt x="1585629" y="8890"/>
                    <a:pt x="1649129" y="5715"/>
                  </a:cubicBezTo>
                  <a:cubicBezTo>
                    <a:pt x="1660559" y="5080"/>
                    <a:pt x="1671989" y="2540"/>
                    <a:pt x="1683419" y="635"/>
                  </a:cubicBezTo>
                  <a:cubicBezTo>
                    <a:pt x="1736124" y="0"/>
                    <a:pt x="1789464" y="0"/>
                    <a:pt x="1842169" y="0"/>
                  </a:cubicBezTo>
                  <a:close/>
                  <a:moveTo>
                    <a:pt x="1762794" y="3453130"/>
                  </a:moveTo>
                  <a:cubicBezTo>
                    <a:pt x="2691164" y="3453130"/>
                    <a:pt x="3448719" y="2696845"/>
                    <a:pt x="3449354" y="1768475"/>
                  </a:cubicBezTo>
                  <a:cubicBezTo>
                    <a:pt x="3449989" y="837565"/>
                    <a:pt x="2694974" y="80645"/>
                    <a:pt x="1764064" y="78740"/>
                  </a:cubicBezTo>
                  <a:cubicBezTo>
                    <a:pt x="838234" y="76835"/>
                    <a:pt x="77504" y="836295"/>
                    <a:pt x="76869" y="1763395"/>
                  </a:cubicBezTo>
                  <a:cubicBezTo>
                    <a:pt x="76234" y="2693670"/>
                    <a:pt x="834424" y="3452495"/>
                    <a:pt x="1762794" y="34531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3660774" y="6695495"/>
              <a:ext cx="3297556" cy="3300095"/>
            </a:xfrm>
            <a:custGeom>
              <a:avLst/>
              <a:gdLst>
                <a:gd name="connsiteX0" fmla="*/ 1648460 w 3297556"/>
                <a:gd name="connsiteY0" fmla="*/ 3300095 h 3300095"/>
                <a:gd name="connsiteX1" fmla="*/ 0 w 3297556"/>
                <a:gd name="connsiteY1" fmla="*/ 1649730 h 3300095"/>
                <a:gd name="connsiteX2" fmla="*/ 1649096 w 3297556"/>
                <a:gd name="connsiteY2" fmla="*/ 0 h 3300095"/>
                <a:gd name="connsiteX3" fmla="*/ 3297556 w 3297556"/>
                <a:gd name="connsiteY3" fmla="*/ 1653540 h 3300095"/>
                <a:gd name="connsiteX4" fmla="*/ 1648460 w 3297556"/>
                <a:gd name="connsiteY4" fmla="*/ 3300095 h 3300095"/>
                <a:gd name="connsiteX5" fmla="*/ 2870201 w 3297556"/>
                <a:gd name="connsiteY5" fmla="*/ 862330 h 3300095"/>
                <a:gd name="connsiteX6" fmla="*/ 2754631 w 3297556"/>
                <a:gd name="connsiteY6" fmla="*/ 805180 h 3300095"/>
                <a:gd name="connsiteX7" fmla="*/ 2729231 w 3297556"/>
                <a:gd name="connsiteY7" fmla="*/ 805815 h 3300095"/>
                <a:gd name="connsiteX8" fmla="*/ 2740026 w 3297556"/>
                <a:gd name="connsiteY8" fmla="*/ 829310 h 3300095"/>
                <a:gd name="connsiteX9" fmla="*/ 2816226 w 3297556"/>
                <a:gd name="connsiteY9" fmla="*/ 865505 h 3300095"/>
                <a:gd name="connsiteX10" fmla="*/ 2890520 w 3297556"/>
                <a:gd name="connsiteY10" fmla="*/ 906145 h 3300095"/>
                <a:gd name="connsiteX11" fmla="*/ 2896235 w 3297556"/>
                <a:gd name="connsiteY11" fmla="*/ 922020 h 3300095"/>
                <a:gd name="connsiteX12" fmla="*/ 2881631 w 3297556"/>
                <a:gd name="connsiteY12" fmla="*/ 923925 h 3300095"/>
                <a:gd name="connsiteX13" fmla="*/ 2834641 w 3297556"/>
                <a:gd name="connsiteY13" fmla="*/ 913765 h 3300095"/>
                <a:gd name="connsiteX14" fmla="*/ 2900681 w 3297556"/>
                <a:gd name="connsiteY14" fmla="*/ 951230 h 3300095"/>
                <a:gd name="connsiteX15" fmla="*/ 2933701 w 3297556"/>
                <a:gd name="connsiteY15" fmla="*/ 944880 h 3300095"/>
                <a:gd name="connsiteX16" fmla="*/ 2922906 w 3297556"/>
                <a:gd name="connsiteY16" fmla="*/ 915670 h 3300095"/>
                <a:gd name="connsiteX17" fmla="*/ 2870835 w 3297556"/>
                <a:gd name="connsiteY17" fmla="*/ 880110 h 3300095"/>
                <a:gd name="connsiteX18" fmla="*/ 2870201 w 3297556"/>
                <a:gd name="connsiteY18" fmla="*/ 862330 h 3300095"/>
                <a:gd name="connsiteX19" fmla="*/ 2954656 w 3297556"/>
                <a:gd name="connsiteY19" fmla="*/ 925830 h 3300095"/>
                <a:gd name="connsiteX20" fmla="*/ 2972435 w 3297556"/>
                <a:gd name="connsiteY20" fmla="*/ 929640 h 3300095"/>
                <a:gd name="connsiteX21" fmla="*/ 3054351 w 3297556"/>
                <a:gd name="connsiteY21" fmla="*/ 925830 h 3300095"/>
                <a:gd name="connsiteX22" fmla="*/ 3074670 w 3297556"/>
                <a:gd name="connsiteY22" fmla="*/ 882650 h 3300095"/>
                <a:gd name="connsiteX23" fmla="*/ 3029585 w 3297556"/>
                <a:gd name="connsiteY23" fmla="*/ 844550 h 3300095"/>
                <a:gd name="connsiteX24" fmla="*/ 3053716 w 3297556"/>
                <a:gd name="connsiteY24" fmla="*/ 823595 h 3300095"/>
                <a:gd name="connsiteX25" fmla="*/ 3031491 w 3297556"/>
                <a:gd name="connsiteY25" fmla="*/ 809625 h 3300095"/>
                <a:gd name="connsiteX26" fmla="*/ 2969895 w 3297556"/>
                <a:gd name="connsiteY26" fmla="*/ 746760 h 3300095"/>
                <a:gd name="connsiteX27" fmla="*/ 2961006 w 3297556"/>
                <a:gd name="connsiteY27" fmla="*/ 727710 h 3300095"/>
                <a:gd name="connsiteX28" fmla="*/ 2945766 w 3297556"/>
                <a:gd name="connsiteY28" fmla="*/ 741045 h 3300095"/>
                <a:gd name="connsiteX29" fmla="*/ 2904491 w 3297556"/>
                <a:gd name="connsiteY29" fmla="*/ 793115 h 3300095"/>
                <a:gd name="connsiteX30" fmla="*/ 2879726 w 3297556"/>
                <a:gd name="connsiteY30" fmla="*/ 798830 h 3300095"/>
                <a:gd name="connsiteX31" fmla="*/ 2883535 w 3297556"/>
                <a:gd name="connsiteY31" fmla="*/ 777875 h 3300095"/>
                <a:gd name="connsiteX32" fmla="*/ 2891791 w 3297556"/>
                <a:gd name="connsiteY32" fmla="*/ 764540 h 3300095"/>
                <a:gd name="connsiteX33" fmla="*/ 2887345 w 3297556"/>
                <a:gd name="connsiteY33" fmla="*/ 750570 h 3300095"/>
                <a:gd name="connsiteX34" fmla="*/ 2874010 w 3297556"/>
                <a:gd name="connsiteY34" fmla="*/ 753745 h 3300095"/>
                <a:gd name="connsiteX35" fmla="*/ 2830195 w 3297556"/>
                <a:gd name="connsiteY35" fmla="*/ 790575 h 3300095"/>
                <a:gd name="connsiteX36" fmla="*/ 2821306 w 3297556"/>
                <a:gd name="connsiteY36" fmla="*/ 808990 h 3300095"/>
                <a:gd name="connsiteX37" fmla="*/ 2837181 w 3297556"/>
                <a:gd name="connsiteY37" fmla="*/ 816610 h 3300095"/>
                <a:gd name="connsiteX38" fmla="*/ 2922270 w 3297556"/>
                <a:gd name="connsiteY38" fmla="*/ 824865 h 3300095"/>
                <a:gd name="connsiteX39" fmla="*/ 2926716 w 3297556"/>
                <a:gd name="connsiteY39" fmla="*/ 830580 h 3300095"/>
                <a:gd name="connsiteX40" fmla="*/ 2905126 w 3297556"/>
                <a:gd name="connsiteY40" fmla="*/ 843280 h 3300095"/>
                <a:gd name="connsiteX41" fmla="*/ 2912110 w 3297556"/>
                <a:gd name="connsiteY41" fmla="*/ 852170 h 3300095"/>
                <a:gd name="connsiteX42" fmla="*/ 2922270 w 3297556"/>
                <a:gd name="connsiteY42" fmla="*/ 871855 h 3300095"/>
                <a:gd name="connsiteX43" fmla="*/ 2898776 w 3297556"/>
                <a:gd name="connsiteY43" fmla="*/ 872490 h 3300095"/>
                <a:gd name="connsiteX44" fmla="*/ 2870201 w 3297556"/>
                <a:gd name="connsiteY44" fmla="*/ 862330 h 3300095"/>
                <a:gd name="connsiteX45" fmla="*/ 453391 w 3297556"/>
                <a:gd name="connsiteY45" fmla="*/ 1649730 h 3300095"/>
                <a:gd name="connsiteX46" fmla="*/ 1647191 w 3297556"/>
                <a:gd name="connsiteY46" fmla="*/ 2844800 h 3300095"/>
                <a:gd name="connsiteX47" fmla="*/ 2843531 w 3297556"/>
                <a:gd name="connsiteY47" fmla="*/ 1652905 h 3300095"/>
                <a:gd name="connsiteX48" fmla="*/ 1651635 w 3297556"/>
                <a:gd name="connsiteY48" fmla="*/ 455930 h 3300095"/>
                <a:gd name="connsiteX49" fmla="*/ 453391 w 3297556"/>
                <a:gd name="connsiteY49" fmla="*/ 1649730 h 3300095"/>
                <a:gd name="connsiteX50" fmla="*/ 1908175 w 3297556"/>
                <a:gd name="connsiteY50" fmla="*/ 307340 h 3300095"/>
                <a:gd name="connsiteX51" fmla="*/ 1871346 w 3297556"/>
                <a:gd name="connsiteY51" fmla="*/ 326390 h 3300095"/>
                <a:gd name="connsiteX52" fmla="*/ 1898650 w 3297556"/>
                <a:gd name="connsiteY52" fmla="*/ 345440 h 3300095"/>
                <a:gd name="connsiteX53" fmla="*/ 1897380 w 3297556"/>
                <a:gd name="connsiteY53" fmla="*/ 362585 h 3300095"/>
                <a:gd name="connsiteX54" fmla="*/ 1838325 w 3297556"/>
                <a:gd name="connsiteY54" fmla="*/ 384810 h 3300095"/>
                <a:gd name="connsiteX55" fmla="*/ 1819275 w 3297556"/>
                <a:gd name="connsiteY55" fmla="*/ 407035 h 3300095"/>
                <a:gd name="connsiteX56" fmla="*/ 1849121 w 3297556"/>
                <a:gd name="connsiteY56" fmla="*/ 410210 h 3300095"/>
                <a:gd name="connsiteX57" fmla="*/ 1867535 w 3297556"/>
                <a:gd name="connsiteY57" fmla="*/ 398145 h 3300095"/>
                <a:gd name="connsiteX58" fmla="*/ 1896746 w 3297556"/>
                <a:gd name="connsiteY58" fmla="*/ 403860 h 3300095"/>
                <a:gd name="connsiteX59" fmla="*/ 1919605 w 3297556"/>
                <a:gd name="connsiteY59" fmla="*/ 421005 h 3300095"/>
                <a:gd name="connsiteX60" fmla="*/ 1934846 w 3297556"/>
                <a:gd name="connsiteY60" fmla="*/ 395605 h 3300095"/>
                <a:gd name="connsiteX61" fmla="*/ 1943735 w 3297556"/>
                <a:gd name="connsiteY61" fmla="*/ 361950 h 3300095"/>
                <a:gd name="connsiteX62" fmla="*/ 1965960 w 3297556"/>
                <a:gd name="connsiteY62" fmla="*/ 330200 h 3300095"/>
                <a:gd name="connsiteX63" fmla="*/ 1986916 w 3297556"/>
                <a:gd name="connsiteY63" fmla="*/ 297815 h 3300095"/>
                <a:gd name="connsiteX64" fmla="*/ 1995171 w 3297556"/>
                <a:gd name="connsiteY64" fmla="*/ 285750 h 3300095"/>
                <a:gd name="connsiteX65" fmla="*/ 2025016 w 3297556"/>
                <a:gd name="connsiteY65" fmla="*/ 229870 h 3300095"/>
                <a:gd name="connsiteX66" fmla="*/ 2025650 w 3297556"/>
                <a:gd name="connsiteY66" fmla="*/ 208280 h 3300095"/>
                <a:gd name="connsiteX67" fmla="*/ 2047241 w 3297556"/>
                <a:gd name="connsiteY67" fmla="*/ 219075 h 3300095"/>
                <a:gd name="connsiteX68" fmla="*/ 2077720 w 3297556"/>
                <a:gd name="connsiteY68" fmla="*/ 229870 h 3300095"/>
                <a:gd name="connsiteX69" fmla="*/ 2083435 w 3297556"/>
                <a:gd name="connsiteY69" fmla="*/ 210185 h 3300095"/>
                <a:gd name="connsiteX70" fmla="*/ 2061210 w 3297556"/>
                <a:gd name="connsiteY70" fmla="*/ 187325 h 3300095"/>
                <a:gd name="connsiteX71" fmla="*/ 2047241 w 3297556"/>
                <a:gd name="connsiteY71" fmla="*/ 157480 h 3300095"/>
                <a:gd name="connsiteX72" fmla="*/ 2070735 w 3297556"/>
                <a:gd name="connsiteY72" fmla="*/ 120015 h 3300095"/>
                <a:gd name="connsiteX73" fmla="*/ 2059306 w 3297556"/>
                <a:gd name="connsiteY73" fmla="*/ 82550 h 3300095"/>
                <a:gd name="connsiteX74" fmla="*/ 2039620 w 3297556"/>
                <a:gd name="connsiteY74" fmla="*/ 104775 h 3300095"/>
                <a:gd name="connsiteX75" fmla="*/ 2018030 w 3297556"/>
                <a:gd name="connsiteY75" fmla="*/ 152400 h 3300095"/>
                <a:gd name="connsiteX76" fmla="*/ 2016125 w 3297556"/>
                <a:gd name="connsiteY76" fmla="*/ 122555 h 3300095"/>
                <a:gd name="connsiteX77" fmla="*/ 1986916 w 3297556"/>
                <a:gd name="connsiteY77" fmla="*/ 137795 h 3300095"/>
                <a:gd name="connsiteX78" fmla="*/ 1985646 w 3297556"/>
                <a:gd name="connsiteY78" fmla="*/ 118745 h 3300095"/>
                <a:gd name="connsiteX79" fmla="*/ 1973580 w 3297556"/>
                <a:gd name="connsiteY79" fmla="*/ 86360 h 3300095"/>
                <a:gd name="connsiteX80" fmla="*/ 1955166 w 3297556"/>
                <a:gd name="connsiteY80" fmla="*/ 109220 h 3300095"/>
                <a:gd name="connsiteX81" fmla="*/ 1920241 w 3297556"/>
                <a:gd name="connsiteY81" fmla="*/ 139065 h 3300095"/>
                <a:gd name="connsiteX82" fmla="*/ 1894205 w 3297556"/>
                <a:gd name="connsiteY82" fmla="*/ 157480 h 3300095"/>
                <a:gd name="connsiteX83" fmla="*/ 1920241 w 3297556"/>
                <a:gd name="connsiteY83" fmla="*/ 178435 h 3300095"/>
                <a:gd name="connsiteX84" fmla="*/ 1936750 w 3297556"/>
                <a:gd name="connsiteY84" fmla="*/ 182245 h 3300095"/>
                <a:gd name="connsiteX85" fmla="*/ 1910716 w 3297556"/>
                <a:gd name="connsiteY85" fmla="*/ 199390 h 3300095"/>
                <a:gd name="connsiteX86" fmla="*/ 1838325 w 3297556"/>
                <a:gd name="connsiteY86" fmla="*/ 203835 h 3300095"/>
                <a:gd name="connsiteX87" fmla="*/ 1814196 w 3297556"/>
                <a:gd name="connsiteY87" fmla="*/ 216535 h 3300095"/>
                <a:gd name="connsiteX88" fmla="*/ 1834516 w 3297556"/>
                <a:gd name="connsiteY88" fmla="*/ 236855 h 3300095"/>
                <a:gd name="connsiteX89" fmla="*/ 1887221 w 3297556"/>
                <a:gd name="connsiteY89" fmla="*/ 230505 h 3300095"/>
                <a:gd name="connsiteX90" fmla="*/ 1910716 w 3297556"/>
                <a:gd name="connsiteY90" fmla="*/ 236855 h 3300095"/>
                <a:gd name="connsiteX91" fmla="*/ 1910716 w 3297556"/>
                <a:gd name="connsiteY91" fmla="*/ 274320 h 3300095"/>
                <a:gd name="connsiteX92" fmla="*/ 1908175 w 3297556"/>
                <a:gd name="connsiteY92" fmla="*/ 307340 h 3300095"/>
                <a:gd name="connsiteX93" fmla="*/ 517525 w 3297556"/>
                <a:gd name="connsiteY93" fmla="*/ 840105 h 3300095"/>
                <a:gd name="connsiteX94" fmla="*/ 530860 w 3297556"/>
                <a:gd name="connsiteY94" fmla="*/ 843915 h 3300095"/>
                <a:gd name="connsiteX95" fmla="*/ 589280 w 3297556"/>
                <a:gd name="connsiteY95" fmla="*/ 924560 h 3300095"/>
                <a:gd name="connsiteX96" fmla="*/ 605791 w 3297556"/>
                <a:gd name="connsiteY96" fmla="*/ 940435 h 3300095"/>
                <a:gd name="connsiteX97" fmla="*/ 612141 w 3297556"/>
                <a:gd name="connsiteY97" fmla="*/ 916305 h 3300095"/>
                <a:gd name="connsiteX98" fmla="*/ 595630 w 3297556"/>
                <a:gd name="connsiteY98" fmla="*/ 882650 h 3300095"/>
                <a:gd name="connsiteX99" fmla="*/ 612775 w 3297556"/>
                <a:gd name="connsiteY99" fmla="*/ 847090 h 3300095"/>
                <a:gd name="connsiteX100" fmla="*/ 628650 w 3297556"/>
                <a:gd name="connsiteY100" fmla="*/ 845820 h 3300095"/>
                <a:gd name="connsiteX101" fmla="*/ 650875 w 3297556"/>
                <a:gd name="connsiteY101" fmla="*/ 840105 h 3300095"/>
                <a:gd name="connsiteX102" fmla="*/ 643255 w 3297556"/>
                <a:gd name="connsiteY102" fmla="*/ 811530 h 3300095"/>
                <a:gd name="connsiteX103" fmla="*/ 596266 w 3297556"/>
                <a:gd name="connsiteY103" fmla="*/ 773430 h 3300095"/>
                <a:gd name="connsiteX104" fmla="*/ 510541 w 3297556"/>
                <a:gd name="connsiteY104" fmla="*/ 702945 h 3300095"/>
                <a:gd name="connsiteX105" fmla="*/ 467360 w 3297556"/>
                <a:gd name="connsiteY105" fmla="*/ 669290 h 3300095"/>
                <a:gd name="connsiteX106" fmla="*/ 452121 w 3297556"/>
                <a:gd name="connsiteY106" fmla="*/ 723900 h 3300095"/>
                <a:gd name="connsiteX107" fmla="*/ 441960 w 3297556"/>
                <a:gd name="connsiteY107" fmla="*/ 749935 h 3300095"/>
                <a:gd name="connsiteX108" fmla="*/ 389255 w 3297556"/>
                <a:gd name="connsiteY108" fmla="*/ 753110 h 3300095"/>
                <a:gd name="connsiteX109" fmla="*/ 363855 w 3297556"/>
                <a:gd name="connsiteY109" fmla="*/ 755015 h 3300095"/>
                <a:gd name="connsiteX110" fmla="*/ 375285 w 3297556"/>
                <a:gd name="connsiteY110" fmla="*/ 778510 h 3300095"/>
                <a:gd name="connsiteX111" fmla="*/ 417830 w 3297556"/>
                <a:gd name="connsiteY111" fmla="*/ 874395 h 3300095"/>
                <a:gd name="connsiteX112" fmla="*/ 441960 w 3297556"/>
                <a:gd name="connsiteY112" fmla="*/ 935355 h 3300095"/>
                <a:gd name="connsiteX113" fmla="*/ 460375 w 3297556"/>
                <a:gd name="connsiteY113" fmla="*/ 971550 h 3300095"/>
                <a:gd name="connsiteX114" fmla="*/ 415925 w 3297556"/>
                <a:gd name="connsiteY114" fmla="*/ 962660 h 3300095"/>
                <a:gd name="connsiteX115" fmla="*/ 500380 w 3297556"/>
                <a:gd name="connsiteY115" fmla="*/ 1047115 h 3300095"/>
                <a:gd name="connsiteX116" fmla="*/ 520700 w 3297556"/>
                <a:gd name="connsiteY116" fmla="*/ 1046480 h 3300095"/>
                <a:gd name="connsiteX117" fmla="*/ 521335 w 3297556"/>
                <a:gd name="connsiteY117" fmla="*/ 1026160 h 3300095"/>
                <a:gd name="connsiteX118" fmla="*/ 460375 w 3297556"/>
                <a:gd name="connsiteY118" fmla="*/ 930910 h 3300095"/>
                <a:gd name="connsiteX119" fmla="*/ 445771 w 3297556"/>
                <a:gd name="connsiteY119" fmla="*/ 874395 h 3300095"/>
                <a:gd name="connsiteX120" fmla="*/ 499110 w 3297556"/>
                <a:gd name="connsiteY120" fmla="*/ 934085 h 3300095"/>
                <a:gd name="connsiteX121" fmla="*/ 520700 w 3297556"/>
                <a:gd name="connsiteY121" fmla="*/ 939800 h 3300095"/>
                <a:gd name="connsiteX122" fmla="*/ 517525 w 3297556"/>
                <a:gd name="connsiteY122" fmla="*/ 917575 h 3300095"/>
                <a:gd name="connsiteX123" fmla="*/ 499746 w 3297556"/>
                <a:gd name="connsiteY123" fmla="*/ 875665 h 3300095"/>
                <a:gd name="connsiteX124" fmla="*/ 521335 w 3297556"/>
                <a:gd name="connsiteY124" fmla="*/ 899160 h 3300095"/>
                <a:gd name="connsiteX125" fmla="*/ 537846 w 3297556"/>
                <a:gd name="connsiteY125" fmla="*/ 905510 h 3300095"/>
                <a:gd name="connsiteX126" fmla="*/ 539116 w 3297556"/>
                <a:gd name="connsiteY126" fmla="*/ 889000 h 3300095"/>
                <a:gd name="connsiteX127" fmla="*/ 517525 w 3297556"/>
                <a:gd name="connsiteY127" fmla="*/ 840105 h 3300095"/>
                <a:gd name="connsiteX128" fmla="*/ 1375410 w 3297556"/>
                <a:gd name="connsiteY128" fmla="*/ 210820 h 3300095"/>
                <a:gd name="connsiteX129" fmla="*/ 1244600 w 3297556"/>
                <a:gd name="connsiteY129" fmla="*/ 360045 h 3300095"/>
                <a:gd name="connsiteX130" fmla="*/ 1226185 w 3297556"/>
                <a:gd name="connsiteY130" fmla="*/ 378460 h 3300095"/>
                <a:gd name="connsiteX131" fmla="*/ 1247141 w 3297556"/>
                <a:gd name="connsiteY131" fmla="*/ 392430 h 3300095"/>
                <a:gd name="connsiteX132" fmla="*/ 1293496 w 3297556"/>
                <a:gd name="connsiteY132" fmla="*/ 384810 h 3300095"/>
                <a:gd name="connsiteX133" fmla="*/ 1431925 w 3297556"/>
                <a:gd name="connsiteY133" fmla="*/ 322580 h 3300095"/>
                <a:gd name="connsiteX134" fmla="*/ 1445896 w 3297556"/>
                <a:gd name="connsiteY134" fmla="*/ 302260 h 3300095"/>
                <a:gd name="connsiteX135" fmla="*/ 1420496 w 3297556"/>
                <a:gd name="connsiteY135" fmla="*/ 290195 h 3300095"/>
                <a:gd name="connsiteX136" fmla="*/ 1400175 w 3297556"/>
                <a:gd name="connsiteY136" fmla="*/ 299085 h 3300095"/>
                <a:gd name="connsiteX137" fmla="*/ 1382396 w 3297556"/>
                <a:gd name="connsiteY137" fmla="*/ 300990 h 3300095"/>
                <a:gd name="connsiteX138" fmla="*/ 1381760 w 3297556"/>
                <a:gd name="connsiteY138" fmla="*/ 280670 h 3300095"/>
                <a:gd name="connsiteX139" fmla="*/ 1421766 w 3297556"/>
                <a:gd name="connsiteY139" fmla="*/ 217170 h 3300095"/>
                <a:gd name="connsiteX140" fmla="*/ 1431291 w 3297556"/>
                <a:gd name="connsiteY140" fmla="*/ 175260 h 3300095"/>
                <a:gd name="connsiteX141" fmla="*/ 1390016 w 3297556"/>
                <a:gd name="connsiteY141" fmla="*/ 166370 h 3300095"/>
                <a:gd name="connsiteX142" fmla="*/ 1308735 w 3297556"/>
                <a:gd name="connsiteY142" fmla="*/ 192405 h 3300095"/>
                <a:gd name="connsiteX143" fmla="*/ 1287780 w 3297556"/>
                <a:gd name="connsiteY143" fmla="*/ 218440 h 3300095"/>
                <a:gd name="connsiteX144" fmla="*/ 1319530 w 3297556"/>
                <a:gd name="connsiteY144" fmla="*/ 227965 h 3300095"/>
                <a:gd name="connsiteX145" fmla="*/ 1375410 w 3297556"/>
                <a:gd name="connsiteY145" fmla="*/ 210820 h 3300095"/>
                <a:gd name="connsiteX146" fmla="*/ 2299970 w 3297556"/>
                <a:gd name="connsiteY146" fmla="*/ 494665 h 3300095"/>
                <a:gd name="connsiteX147" fmla="*/ 2389506 w 3297556"/>
                <a:gd name="connsiteY147" fmla="*/ 518795 h 3300095"/>
                <a:gd name="connsiteX148" fmla="*/ 2435860 w 3297556"/>
                <a:gd name="connsiteY148" fmla="*/ 506730 h 3300095"/>
                <a:gd name="connsiteX149" fmla="*/ 2430781 w 3297556"/>
                <a:gd name="connsiteY149" fmla="*/ 556895 h 3300095"/>
                <a:gd name="connsiteX150" fmla="*/ 2490470 w 3297556"/>
                <a:gd name="connsiteY150" fmla="*/ 640715 h 3300095"/>
                <a:gd name="connsiteX151" fmla="*/ 2455545 w 3297556"/>
                <a:gd name="connsiteY151" fmla="*/ 570230 h 3300095"/>
                <a:gd name="connsiteX152" fmla="*/ 2523491 w 3297556"/>
                <a:gd name="connsiteY152" fmla="*/ 501015 h 3300095"/>
                <a:gd name="connsiteX153" fmla="*/ 2548256 w 3297556"/>
                <a:gd name="connsiteY153" fmla="*/ 492125 h 3300095"/>
                <a:gd name="connsiteX154" fmla="*/ 2520951 w 3297556"/>
                <a:gd name="connsiteY154" fmla="*/ 478155 h 3300095"/>
                <a:gd name="connsiteX155" fmla="*/ 2508885 w 3297556"/>
                <a:gd name="connsiteY155" fmla="*/ 480695 h 3300095"/>
                <a:gd name="connsiteX156" fmla="*/ 2489835 w 3297556"/>
                <a:gd name="connsiteY156" fmla="*/ 473075 h 3300095"/>
                <a:gd name="connsiteX157" fmla="*/ 2498726 w 3297556"/>
                <a:gd name="connsiteY157" fmla="*/ 457835 h 3300095"/>
                <a:gd name="connsiteX158" fmla="*/ 2541270 w 3297556"/>
                <a:gd name="connsiteY158" fmla="*/ 419735 h 3300095"/>
                <a:gd name="connsiteX159" fmla="*/ 2553335 w 3297556"/>
                <a:gd name="connsiteY159" fmla="*/ 386080 h 3300095"/>
                <a:gd name="connsiteX160" fmla="*/ 2543176 w 3297556"/>
                <a:gd name="connsiteY160" fmla="*/ 375285 h 3300095"/>
                <a:gd name="connsiteX161" fmla="*/ 2520316 w 3297556"/>
                <a:gd name="connsiteY161" fmla="*/ 398145 h 3300095"/>
                <a:gd name="connsiteX162" fmla="*/ 2386331 w 3297556"/>
                <a:gd name="connsiteY162" fmla="*/ 452120 h 3300095"/>
                <a:gd name="connsiteX163" fmla="*/ 2373631 w 3297556"/>
                <a:gd name="connsiteY163" fmla="*/ 449580 h 3300095"/>
                <a:gd name="connsiteX164" fmla="*/ 2355216 w 3297556"/>
                <a:gd name="connsiteY164" fmla="*/ 455930 h 3300095"/>
                <a:gd name="connsiteX165" fmla="*/ 2367281 w 3297556"/>
                <a:gd name="connsiteY165" fmla="*/ 472440 h 3300095"/>
                <a:gd name="connsiteX166" fmla="*/ 2402206 w 3297556"/>
                <a:gd name="connsiteY166" fmla="*/ 485775 h 3300095"/>
                <a:gd name="connsiteX167" fmla="*/ 2299970 w 3297556"/>
                <a:gd name="connsiteY167" fmla="*/ 494665 h 3300095"/>
                <a:gd name="connsiteX168" fmla="*/ 1648460 w 3297556"/>
                <a:gd name="connsiteY168" fmla="*/ 3102610 h 3300095"/>
                <a:gd name="connsiteX169" fmla="*/ 1647825 w 3297556"/>
                <a:gd name="connsiteY169" fmla="*/ 3108960 h 3300095"/>
                <a:gd name="connsiteX170" fmla="*/ 1656080 w 3297556"/>
                <a:gd name="connsiteY170" fmla="*/ 3138170 h 3300095"/>
                <a:gd name="connsiteX171" fmla="*/ 1668146 w 3297556"/>
                <a:gd name="connsiteY171" fmla="*/ 3111500 h 3300095"/>
                <a:gd name="connsiteX172" fmla="*/ 1692275 w 3297556"/>
                <a:gd name="connsiteY172" fmla="*/ 3038475 h 3300095"/>
                <a:gd name="connsiteX173" fmla="*/ 1725930 w 3297556"/>
                <a:gd name="connsiteY173" fmla="*/ 2988945 h 3300095"/>
                <a:gd name="connsiteX174" fmla="*/ 1730375 w 3297556"/>
                <a:gd name="connsiteY174" fmla="*/ 2973070 h 3300095"/>
                <a:gd name="connsiteX175" fmla="*/ 1711325 w 3297556"/>
                <a:gd name="connsiteY175" fmla="*/ 2976880 h 3300095"/>
                <a:gd name="connsiteX176" fmla="*/ 1700530 w 3297556"/>
                <a:gd name="connsiteY176" fmla="*/ 2992120 h 3300095"/>
                <a:gd name="connsiteX177" fmla="*/ 1659891 w 3297556"/>
                <a:gd name="connsiteY177" fmla="*/ 3043555 h 3300095"/>
                <a:gd name="connsiteX178" fmla="*/ 1623696 w 3297556"/>
                <a:gd name="connsiteY178" fmla="*/ 2987675 h 3300095"/>
                <a:gd name="connsiteX179" fmla="*/ 1597025 w 3297556"/>
                <a:gd name="connsiteY179" fmla="*/ 2964815 h 3300095"/>
                <a:gd name="connsiteX180" fmla="*/ 1471296 w 3297556"/>
                <a:gd name="connsiteY180" fmla="*/ 2954020 h 3300095"/>
                <a:gd name="connsiteX181" fmla="*/ 1448435 w 3297556"/>
                <a:gd name="connsiteY181" fmla="*/ 2961005 h 3300095"/>
                <a:gd name="connsiteX182" fmla="*/ 1468755 w 3297556"/>
                <a:gd name="connsiteY182" fmla="*/ 2970530 h 3300095"/>
                <a:gd name="connsiteX183" fmla="*/ 1499871 w 3297556"/>
                <a:gd name="connsiteY183" fmla="*/ 3013075 h 3300095"/>
                <a:gd name="connsiteX184" fmla="*/ 1489710 w 3297556"/>
                <a:gd name="connsiteY184" fmla="*/ 3094990 h 3300095"/>
                <a:gd name="connsiteX185" fmla="*/ 1495425 w 3297556"/>
                <a:gd name="connsiteY185" fmla="*/ 3129280 h 3300095"/>
                <a:gd name="connsiteX186" fmla="*/ 1508760 w 3297556"/>
                <a:gd name="connsiteY186" fmla="*/ 3095625 h 3300095"/>
                <a:gd name="connsiteX187" fmla="*/ 1519555 w 3297556"/>
                <a:gd name="connsiteY187" fmla="*/ 3011170 h 3300095"/>
                <a:gd name="connsiteX188" fmla="*/ 1531621 w 3297556"/>
                <a:gd name="connsiteY188" fmla="*/ 2981960 h 3300095"/>
                <a:gd name="connsiteX189" fmla="*/ 1593216 w 3297556"/>
                <a:gd name="connsiteY189" fmla="*/ 2982595 h 3300095"/>
                <a:gd name="connsiteX190" fmla="*/ 1648460 w 3297556"/>
                <a:gd name="connsiteY190" fmla="*/ 3102610 h 3300095"/>
                <a:gd name="connsiteX191" fmla="*/ 369571 w 3297556"/>
                <a:gd name="connsiteY191" fmla="*/ 2094230 h 3300095"/>
                <a:gd name="connsiteX192" fmla="*/ 346075 w 3297556"/>
                <a:gd name="connsiteY192" fmla="*/ 2021840 h 3300095"/>
                <a:gd name="connsiteX193" fmla="*/ 321946 w 3297556"/>
                <a:gd name="connsiteY193" fmla="*/ 2016125 h 3300095"/>
                <a:gd name="connsiteX194" fmla="*/ 196216 w 3297556"/>
                <a:gd name="connsiteY194" fmla="*/ 2059305 h 3300095"/>
                <a:gd name="connsiteX195" fmla="*/ 181610 w 3297556"/>
                <a:gd name="connsiteY195" fmla="*/ 2078990 h 3300095"/>
                <a:gd name="connsiteX196" fmla="*/ 211455 w 3297556"/>
                <a:gd name="connsiteY196" fmla="*/ 2155190 h 3300095"/>
                <a:gd name="connsiteX197" fmla="*/ 292100 w 3297556"/>
                <a:gd name="connsiteY197" fmla="*/ 2153920 h 3300095"/>
                <a:gd name="connsiteX198" fmla="*/ 320041 w 3297556"/>
                <a:gd name="connsiteY198" fmla="*/ 2140585 h 3300095"/>
                <a:gd name="connsiteX199" fmla="*/ 369571 w 3297556"/>
                <a:gd name="connsiteY199" fmla="*/ 2094230 h 3300095"/>
                <a:gd name="connsiteX200" fmla="*/ 911225 w 3297556"/>
                <a:gd name="connsiteY200" fmla="*/ 558165 h 3300095"/>
                <a:gd name="connsiteX201" fmla="*/ 901066 w 3297556"/>
                <a:gd name="connsiteY201" fmla="*/ 538480 h 3300095"/>
                <a:gd name="connsiteX202" fmla="*/ 817880 w 3297556"/>
                <a:gd name="connsiteY202" fmla="*/ 387350 h 3300095"/>
                <a:gd name="connsiteX203" fmla="*/ 784225 w 3297556"/>
                <a:gd name="connsiteY203" fmla="*/ 352425 h 3300095"/>
                <a:gd name="connsiteX204" fmla="*/ 761366 w 3297556"/>
                <a:gd name="connsiteY204" fmla="*/ 358140 h 3300095"/>
                <a:gd name="connsiteX205" fmla="*/ 760730 w 3297556"/>
                <a:gd name="connsiteY205" fmla="*/ 375285 h 3300095"/>
                <a:gd name="connsiteX206" fmla="*/ 831216 w 3297556"/>
                <a:gd name="connsiteY206" fmla="*/ 483235 h 3300095"/>
                <a:gd name="connsiteX207" fmla="*/ 857885 w 3297556"/>
                <a:gd name="connsiteY207" fmla="*/ 622935 h 3300095"/>
                <a:gd name="connsiteX208" fmla="*/ 852171 w 3297556"/>
                <a:gd name="connsiteY208" fmla="*/ 640715 h 3300095"/>
                <a:gd name="connsiteX209" fmla="*/ 856616 w 3297556"/>
                <a:gd name="connsiteY209" fmla="*/ 668020 h 3300095"/>
                <a:gd name="connsiteX210" fmla="*/ 885191 w 3297556"/>
                <a:gd name="connsiteY210" fmla="*/ 650240 h 3300095"/>
                <a:gd name="connsiteX211" fmla="*/ 886460 w 3297556"/>
                <a:gd name="connsiteY211" fmla="*/ 596900 h 3300095"/>
                <a:gd name="connsiteX212" fmla="*/ 904875 w 3297556"/>
                <a:gd name="connsiteY212" fmla="*/ 572770 h 3300095"/>
                <a:gd name="connsiteX213" fmla="*/ 911225 w 3297556"/>
                <a:gd name="connsiteY213" fmla="*/ 558165 h 3300095"/>
                <a:gd name="connsiteX214" fmla="*/ 640080 w 3297556"/>
                <a:gd name="connsiteY214" fmla="*/ 2581275 h 3300095"/>
                <a:gd name="connsiteX215" fmla="*/ 647700 w 3297556"/>
                <a:gd name="connsiteY215" fmla="*/ 2584450 h 3300095"/>
                <a:gd name="connsiteX216" fmla="*/ 621030 w 3297556"/>
                <a:gd name="connsiteY216" fmla="*/ 2727325 h 3300095"/>
                <a:gd name="connsiteX217" fmla="*/ 627380 w 3297556"/>
                <a:gd name="connsiteY217" fmla="*/ 2752725 h 3300095"/>
                <a:gd name="connsiteX218" fmla="*/ 650241 w 3297556"/>
                <a:gd name="connsiteY218" fmla="*/ 2742565 h 3300095"/>
                <a:gd name="connsiteX219" fmla="*/ 732155 w 3297556"/>
                <a:gd name="connsiteY219" fmla="*/ 2654300 h 3300095"/>
                <a:gd name="connsiteX220" fmla="*/ 745491 w 3297556"/>
                <a:gd name="connsiteY220" fmla="*/ 2627630 h 3300095"/>
                <a:gd name="connsiteX221" fmla="*/ 719455 w 3297556"/>
                <a:gd name="connsiteY221" fmla="*/ 2640965 h 3300095"/>
                <a:gd name="connsiteX222" fmla="*/ 643255 w 3297556"/>
                <a:gd name="connsiteY222" fmla="*/ 2720975 h 3300095"/>
                <a:gd name="connsiteX223" fmla="*/ 643255 w 3297556"/>
                <a:gd name="connsiteY223" fmla="*/ 2697480 h 3300095"/>
                <a:gd name="connsiteX224" fmla="*/ 668655 w 3297556"/>
                <a:gd name="connsiteY224" fmla="*/ 2569845 h 3300095"/>
                <a:gd name="connsiteX225" fmla="*/ 659766 w 3297556"/>
                <a:gd name="connsiteY225" fmla="*/ 2545080 h 3300095"/>
                <a:gd name="connsiteX226" fmla="*/ 636905 w 3297556"/>
                <a:gd name="connsiteY226" fmla="*/ 2554605 h 3300095"/>
                <a:gd name="connsiteX227" fmla="*/ 548005 w 3297556"/>
                <a:gd name="connsiteY227" fmla="*/ 2649855 h 3300095"/>
                <a:gd name="connsiteX228" fmla="*/ 541655 w 3297556"/>
                <a:gd name="connsiteY228" fmla="*/ 2672715 h 3300095"/>
                <a:gd name="connsiteX229" fmla="*/ 561975 w 3297556"/>
                <a:gd name="connsiteY229" fmla="*/ 2663825 h 3300095"/>
                <a:gd name="connsiteX230" fmla="*/ 640080 w 3297556"/>
                <a:gd name="connsiteY230" fmla="*/ 2581275 h 3300095"/>
                <a:gd name="connsiteX231" fmla="*/ 2700020 w 3297556"/>
                <a:gd name="connsiteY231" fmla="*/ 2541905 h 3300095"/>
                <a:gd name="connsiteX232" fmla="*/ 2734945 w 3297556"/>
                <a:gd name="connsiteY232" fmla="*/ 2539365 h 3300095"/>
                <a:gd name="connsiteX233" fmla="*/ 2851151 w 3297556"/>
                <a:gd name="connsiteY233" fmla="*/ 2552700 h 3300095"/>
                <a:gd name="connsiteX234" fmla="*/ 2875281 w 3297556"/>
                <a:gd name="connsiteY234" fmla="*/ 2542540 h 3300095"/>
                <a:gd name="connsiteX235" fmla="*/ 2868931 w 3297556"/>
                <a:gd name="connsiteY235" fmla="*/ 2526665 h 3300095"/>
                <a:gd name="connsiteX236" fmla="*/ 2755901 w 3297556"/>
                <a:gd name="connsiteY236" fmla="*/ 2434590 h 3300095"/>
                <a:gd name="connsiteX237" fmla="*/ 2739391 w 3297556"/>
                <a:gd name="connsiteY237" fmla="*/ 2433955 h 3300095"/>
                <a:gd name="connsiteX238" fmla="*/ 2743201 w 3297556"/>
                <a:gd name="connsiteY238" fmla="*/ 2449830 h 3300095"/>
                <a:gd name="connsiteX239" fmla="*/ 2782570 w 3297556"/>
                <a:gd name="connsiteY239" fmla="*/ 2481580 h 3300095"/>
                <a:gd name="connsiteX240" fmla="*/ 2835276 w 3297556"/>
                <a:gd name="connsiteY240" fmla="*/ 2531745 h 3300095"/>
                <a:gd name="connsiteX241" fmla="*/ 2812416 w 3297556"/>
                <a:gd name="connsiteY241" fmla="*/ 2530475 h 3300095"/>
                <a:gd name="connsiteX242" fmla="*/ 2699385 w 3297556"/>
                <a:gd name="connsiteY242" fmla="*/ 2515870 h 3300095"/>
                <a:gd name="connsiteX243" fmla="*/ 2665731 w 3297556"/>
                <a:gd name="connsiteY243" fmla="*/ 2525395 h 3300095"/>
                <a:gd name="connsiteX244" fmla="*/ 2681606 w 3297556"/>
                <a:gd name="connsiteY244" fmla="*/ 2551430 h 3300095"/>
                <a:gd name="connsiteX245" fmla="*/ 2772410 w 3297556"/>
                <a:gd name="connsiteY245" fmla="*/ 2625090 h 3300095"/>
                <a:gd name="connsiteX246" fmla="*/ 2798445 w 3297556"/>
                <a:gd name="connsiteY246" fmla="*/ 2633980 h 3300095"/>
                <a:gd name="connsiteX247" fmla="*/ 2785745 w 3297556"/>
                <a:gd name="connsiteY247" fmla="*/ 2610485 h 3300095"/>
                <a:gd name="connsiteX248" fmla="*/ 2700020 w 3297556"/>
                <a:gd name="connsiteY248" fmla="*/ 2541905 h 3300095"/>
                <a:gd name="connsiteX249" fmla="*/ 956946 w 3297556"/>
                <a:gd name="connsiteY249" fmla="*/ 380365 h 3300095"/>
                <a:gd name="connsiteX250" fmla="*/ 915671 w 3297556"/>
                <a:gd name="connsiteY250" fmla="*/ 318135 h 3300095"/>
                <a:gd name="connsiteX251" fmla="*/ 887730 w 3297556"/>
                <a:gd name="connsiteY251" fmla="*/ 311785 h 3300095"/>
                <a:gd name="connsiteX252" fmla="*/ 887730 w 3297556"/>
                <a:gd name="connsiteY252" fmla="*/ 337820 h 3300095"/>
                <a:gd name="connsiteX253" fmla="*/ 899796 w 3297556"/>
                <a:gd name="connsiteY253" fmla="*/ 438785 h 3300095"/>
                <a:gd name="connsiteX254" fmla="*/ 900430 w 3297556"/>
                <a:gd name="connsiteY254" fmla="*/ 450215 h 3300095"/>
                <a:gd name="connsiteX255" fmla="*/ 928371 w 3297556"/>
                <a:gd name="connsiteY255" fmla="*/ 506095 h 3300095"/>
                <a:gd name="connsiteX256" fmla="*/ 939800 w 3297556"/>
                <a:gd name="connsiteY256" fmla="*/ 523875 h 3300095"/>
                <a:gd name="connsiteX257" fmla="*/ 961391 w 3297556"/>
                <a:gd name="connsiteY257" fmla="*/ 514350 h 3300095"/>
                <a:gd name="connsiteX258" fmla="*/ 991235 w 3297556"/>
                <a:gd name="connsiteY258" fmla="*/ 477520 h 3300095"/>
                <a:gd name="connsiteX259" fmla="*/ 998855 w 3297556"/>
                <a:gd name="connsiteY259" fmla="*/ 454025 h 3300095"/>
                <a:gd name="connsiteX260" fmla="*/ 977900 w 3297556"/>
                <a:gd name="connsiteY260" fmla="*/ 461010 h 3300095"/>
                <a:gd name="connsiteX261" fmla="*/ 953135 w 3297556"/>
                <a:gd name="connsiteY261" fmla="*/ 454025 h 3300095"/>
                <a:gd name="connsiteX262" fmla="*/ 956946 w 3297556"/>
                <a:gd name="connsiteY262" fmla="*/ 380365 h 3300095"/>
                <a:gd name="connsiteX263" fmla="*/ 1205866 w 3297556"/>
                <a:gd name="connsiteY263" fmla="*/ 2923540 h 3300095"/>
                <a:gd name="connsiteX264" fmla="*/ 1183641 w 3297556"/>
                <a:gd name="connsiteY264" fmla="*/ 2884805 h 3300095"/>
                <a:gd name="connsiteX265" fmla="*/ 1104900 w 3297556"/>
                <a:gd name="connsiteY265" fmla="*/ 2852420 h 3300095"/>
                <a:gd name="connsiteX266" fmla="*/ 1083310 w 3297556"/>
                <a:gd name="connsiteY266" fmla="*/ 2868295 h 3300095"/>
                <a:gd name="connsiteX267" fmla="*/ 1046480 w 3297556"/>
                <a:gd name="connsiteY267" fmla="*/ 2966085 h 3300095"/>
                <a:gd name="connsiteX268" fmla="*/ 1038225 w 3297556"/>
                <a:gd name="connsiteY268" fmla="*/ 3009900 h 3300095"/>
                <a:gd name="connsiteX269" fmla="*/ 1064896 w 3297556"/>
                <a:gd name="connsiteY269" fmla="*/ 2972435 h 3300095"/>
                <a:gd name="connsiteX270" fmla="*/ 1069975 w 3297556"/>
                <a:gd name="connsiteY270" fmla="*/ 2961005 h 3300095"/>
                <a:gd name="connsiteX271" fmla="*/ 1089660 w 3297556"/>
                <a:gd name="connsiteY271" fmla="*/ 2951480 h 3300095"/>
                <a:gd name="connsiteX272" fmla="*/ 1144271 w 3297556"/>
                <a:gd name="connsiteY272" fmla="*/ 3031490 h 3300095"/>
                <a:gd name="connsiteX273" fmla="*/ 1143000 w 3297556"/>
                <a:gd name="connsiteY273" fmla="*/ 3037840 h 3300095"/>
                <a:gd name="connsiteX274" fmla="*/ 1149985 w 3297556"/>
                <a:gd name="connsiteY274" fmla="*/ 3056255 h 3300095"/>
                <a:gd name="connsiteX275" fmla="*/ 1162050 w 3297556"/>
                <a:gd name="connsiteY275" fmla="*/ 3042285 h 3300095"/>
                <a:gd name="connsiteX276" fmla="*/ 1202055 w 3297556"/>
                <a:gd name="connsiteY276" fmla="*/ 2940050 h 3300095"/>
                <a:gd name="connsiteX277" fmla="*/ 1205866 w 3297556"/>
                <a:gd name="connsiteY277" fmla="*/ 2923540 h 3300095"/>
                <a:gd name="connsiteX278" fmla="*/ 2885441 w 3297556"/>
                <a:gd name="connsiteY278" fmla="*/ 2475230 h 3300095"/>
                <a:gd name="connsiteX279" fmla="*/ 2969895 w 3297556"/>
                <a:gd name="connsiteY279" fmla="*/ 2390775 h 3300095"/>
                <a:gd name="connsiteX280" fmla="*/ 2870835 w 3297556"/>
                <a:gd name="connsiteY280" fmla="*/ 2298065 h 3300095"/>
                <a:gd name="connsiteX281" fmla="*/ 2787016 w 3297556"/>
                <a:gd name="connsiteY281" fmla="*/ 2383155 h 3300095"/>
                <a:gd name="connsiteX282" fmla="*/ 2885441 w 3297556"/>
                <a:gd name="connsiteY282" fmla="*/ 2475230 h 3300095"/>
                <a:gd name="connsiteX283" fmla="*/ 3181351 w 3297556"/>
                <a:gd name="connsiteY283" fmla="*/ 1869440 h 3300095"/>
                <a:gd name="connsiteX284" fmla="*/ 3129916 w 3297556"/>
                <a:gd name="connsiteY284" fmla="*/ 1857375 h 3300095"/>
                <a:gd name="connsiteX285" fmla="*/ 3080385 w 3297556"/>
                <a:gd name="connsiteY285" fmla="*/ 1891030 h 3300095"/>
                <a:gd name="connsiteX286" fmla="*/ 3081656 w 3297556"/>
                <a:gd name="connsiteY286" fmla="*/ 1918335 h 3300095"/>
                <a:gd name="connsiteX287" fmla="*/ 3095626 w 3297556"/>
                <a:gd name="connsiteY287" fmla="*/ 1895475 h 3300095"/>
                <a:gd name="connsiteX288" fmla="*/ 3134360 w 3297556"/>
                <a:gd name="connsiteY288" fmla="*/ 1885950 h 3300095"/>
                <a:gd name="connsiteX289" fmla="*/ 3148331 w 3297556"/>
                <a:gd name="connsiteY289" fmla="*/ 1944370 h 3300095"/>
                <a:gd name="connsiteX290" fmla="*/ 3103881 w 3297556"/>
                <a:gd name="connsiteY290" fmla="*/ 1985010 h 3300095"/>
                <a:gd name="connsiteX291" fmla="*/ 3034031 w 3297556"/>
                <a:gd name="connsiteY291" fmla="*/ 1971675 h 3300095"/>
                <a:gd name="connsiteX292" fmla="*/ 3035935 w 3297556"/>
                <a:gd name="connsiteY292" fmla="*/ 1866900 h 3300095"/>
                <a:gd name="connsiteX293" fmla="*/ 3049906 w 3297556"/>
                <a:gd name="connsiteY293" fmla="*/ 1851025 h 3300095"/>
                <a:gd name="connsiteX294" fmla="*/ 3027045 w 3297556"/>
                <a:gd name="connsiteY294" fmla="*/ 1851025 h 3300095"/>
                <a:gd name="connsiteX295" fmla="*/ 3009266 w 3297556"/>
                <a:gd name="connsiteY295" fmla="*/ 1863725 h 3300095"/>
                <a:gd name="connsiteX296" fmla="*/ 2999741 w 3297556"/>
                <a:gd name="connsiteY296" fmla="*/ 1968500 h 3300095"/>
                <a:gd name="connsiteX297" fmla="*/ 3123566 w 3297556"/>
                <a:gd name="connsiteY297" fmla="*/ 1999615 h 3300095"/>
                <a:gd name="connsiteX298" fmla="*/ 3165476 w 3297556"/>
                <a:gd name="connsiteY298" fmla="*/ 1907540 h 3300095"/>
                <a:gd name="connsiteX299" fmla="*/ 3181351 w 3297556"/>
                <a:gd name="connsiteY299" fmla="*/ 1869440 h 3300095"/>
                <a:gd name="connsiteX300" fmla="*/ 1796416 w 3297556"/>
                <a:gd name="connsiteY300" fmla="*/ 3028950 h 3300095"/>
                <a:gd name="connsiteX301" fmla="*/ 1881505 w 3297556"/>
                <a:gd name="connsiteY301" fmla="*/ 3126740 h 3300095"/>
                <a:gd name="connsiteX302" fmla="*/ 1966596 w 3297556"/>
                <a:gd name="connsiteY302" fmla="*/ 3040380 h 3300095"/>
                <a:gd name="connsiteX303" fmla="*/ 1880871 w 3297556"/>
                <a:gd name="connsiteY303" fmla="*/ 2943860 h 3300095"/>
                <a:gd name="connsiteX304" fmla="*/ 1796416 w 3297556"/>
                <a:gd name="connsiteY304" fmla="*/ 3028950 h 3300095"/>
                <a:gd name="connsiteX305" fmla="*/ 3032126 w 3297556"/>
                <a:gd name="connsiteY305" fmla="*/ 2188845 h 3300095"/>
                <a:gd name="connsiteX306" fmla="*/ 3115945 w 3297556"/>
                <a:gd name="connsiteY306" fmla="*/ 2103755 h 3300095"/>
                <a:gd name="connsiteX307" fmla="*/ 3014981 w 3297556"/>
                <a:gd name="connsiteY307" fmla="*/ 2014855 h 3300095"/>
                <a:gd name="connsiteX308" fmla="*/ 2932431 w 3297556"/>
                <a:gd name="connsiteY308" fmla="*/ 2099945 h 3300095"/>
                <a:gd name="connsiteX309" fmla="*/ 3032126 w 3297556"/>
                <a:gd name="connsiteY309" fmla="*/ 2188845 h 3300095"/>
                <a:gd name="connsiteX310" fmla="*/ 266700 w 3297556"/>
                <a:gd name="connsiteY310" fmla="*/ 2245360 h 3300095"/>
                <a:gd name="connsiteX311" fmla="*/ 302260 w 3297556"/>
                <a:gd name="connsiteY311" fmla="*/ 2218690 h 3300095"/>
                <a:gd name="connsiteX312" fmla="*/ 327660 w 3297556"/>
                <a:gd name="connsiteY312" fmla="*/ 2226310 h 3300095"/>
                <a:gd name="connsiteX313" fmla="*/ 356871 w 3297556"/>
                <a:gd name="connsiteY313" fmla="*/ 2282825 h 3300095"/>
                <a:gd name="connsiteX314" fmla="*/ 370841 w 3297556"/>
                <a:gd name="connsiteY314" fmla="*/ 2290445 h 3300095"/>
                <a:gd name="connsiteX315" fmla="*/ 371475 w 3297556"/>
                <a:gd name="connsiteY315" fmla="*/ 2273935 h 3300095"/>
                <a:gd name="connsiteX316" fmla="*/ 344171 w 3297556"/>
                <a:gd name="connsiteY316" fmla="*/ 2220595 h 3300095"/>
                <a:gd name="connsiteX317" fmla="*/ 360680 w 3297556"/>
                <a:gd name="connsiteY317" fmla="*/ 2188210 h 3300095"/>
                <a:gd name="connsiteX318" fmla="*/ 396241 w 3297556"/>
                <a:gd name="connsiteY318" fmla="*/ 2194560 h 3300095"/>
                <a:gd name="connsiteX319" fmla="*/ 427991 w 3297556"/>
                <a:gd name="connsiteY319" fmla="*/ 2256790 h 3300095"/>
                <a:gd name="connsiteX320" fmla="*/ 442596 w 3297556"/>
                <a:gd name="connsiteY320" fmla="*/ 2264410 h 3300095"/>
                <a:gd name="connsiteX321" fmla="*/ 443866 w 3297556"/>
                <a:gd name="connsiteY321" fmla="*/ 2247900 h 3300095"/>
                <a:gd name="connsiteX322" fmla="*/ 427991 w 3297556"/>
                <a:gd name="connsiteY322" fmla="*/ 2216785 h 3300095"/>
                <a:gd name="connsiteX323" fmla="*/ 326391 w 3297556"/>
                <a:gd name="connsiteY323" fmla="*/ 2182495 h 3300095"/>
                <a:gd name="connsiteX324" fmla="*/ 286385 w 3297556"/>
                <a:gd name="connsiteY324" fmla="*/ 2322830 h 3300095"/>
                <a:gd name="connsiteX325" fmla="*/ 303530 w 3297556"/>
                <a:gd name="connsiteY325" fmla="*/ 2336165 h 3300095"/>
                <a:gd name="connsiteX326" fmla="*/ 302260 w 3297556"/>
                <a:gd name="connsiteY326" fmla="*/ 2314575 h 3300095"/>
                <a:gd name="connsiteX327" fmla="*/ 266700 w 3297556"/>
                <a:gd name="connsiteY327" fmla="*/ 2245360 h 3300095"/>
                <a:gd name="connsiteX328" fmla="*/ 1067435 w 3297556"/>
                <a:gd name="connsiteY328" fmla="*/ 2840990 h 3300095"/>
                <a:gd name="connsiteX329" fmla="*/ 1059180 w 3297556"/>
                <a:gd name="connsiteY329" fmla="*/ 2833370 h 3300095"/>
                <a:gd name="connsiteX330" fmla="*/ 973455 w 3297556"/>
                <a:gd name="connsiteY330" fmla="*/ 2785745 h 3300095"/>
                <a:gd name="connsiteX331" fmla="*/ 953135 w 3297556"/>
                <a:gd name="connsiteY331" fmla="*/ 2792095 h 3300095"/>
                <a:gd name="connsiteX332" fmla="*/ 883921 w 3297556"/>
                <a:gd name="connsiteY332" fmla="*/ 2916555 h 3300095"/>
                <a:gd name="connsiteX333" fmla="*/ 885825 w 3297556"/>
                <a:gd name="connsiteY333" fmla="*/ 2935605 h 3300095"/>
                <a:gd name="connsiteX334" fmla="*/ 977266 w 3297556"/>
                <a:gd name="connsiteY334" fmla="*/ 2986405 h 3300095"/>
                <a:gd name="connsiteX335" fmla="*/ 991235 w 3297556"/>
                <a:gd name="connsiteY335" fmla="*/ 2983230 h 3300095"/>
                <a:gd name="connsiteX336" fmla="*/ 984885 w 3297556"/>
                <a:gd name="connsiteY336" fmla="*/ 2970530 h 3300095"/>
                <a:gd name="connsiteX337" fmla="*/ 923925 w 3297556"/>
                <a:gd name="connsiteY337" fmla="*/ 2936875 h 3300095"/>
                <a:gd name="connsiteX338" fmla="*/ 916305 w 3297556"/>
                <a:gd name="connsiteY338" fmla="*/ 2899410 h 3300095"/>
                <a:gd name="connsiteX339" fmla="*/ 955675 w 3297556"/>
                <a:gd name="connsiteY339" fmla="*/ 2881630 h 3300095"/>
                <a:gd name="connsiteX340" fmla="*/ 1005841 w 3297556"/>
                <a:gd name="connsiteY340" fmla="*/ 2908935 h 3300095"/>
                <a:gd name="connsiteX341" fmla="*/ 1019810 w 3297556"/>
                <a:gd name="connsiteY341" fmla="*/ 2907030 h 3300095"/>
                <a:gd name="connsiteX342" fmla="*/ 1014096 w 3297556"/>
                <a:gd name="connsiteY342" fmla="*/ 2894330 h 3300095"/>
                <a:gd name="connsiteX343" fmla="*/ 958850 w 3297556"/>
                <a:gd name="connsiteY343" fmla="*/ 2863215 h 3300095"/>
                <a:gd name="connsiteX344" fmla="*/ 956946 w 3297556"/>
                <a:gd name="connsiteY344" fmla="*/ 2826385 h 3300095"/>
                <a:gd name="connsiteX345" fmla="*/ 987425 w 3297556"/>
                <a:gd name="connsiteY345" fmla="*/ 2812415 h 3300095"/>
                <a:gd name="connsiteX346" fmla="*/ 1048385 w 3297556"/>
                <a:gd name="connsiteY346" fmla="*/ 2846705 h 3300095"/>
                <a:gd name="connsiteX347" fmla="*/ 1067435 w 3297556"/>
                <a:gd name="connsiteY347" fmla="*/ 2840990 h 3300095"/>
                <a:gd name="connsiteX348" fmla="*/ 2337435 w 3297556"/>
                <a:gd name="connsiteY348" fmla="*/ 2868930 h 3300095"/>
                <a:gd name="connsiteX349" fmla="*/ 2310766 w 3297556"/>
                <a:gd name="connsiteY349" fmla="*/ 2835275 h 3300095"/>
                <a:gd name="connsiteX350" fmla="*/ 2319020 w 3297556"/>
                <a:gd name="connsiteY350" fmla="*/ 2812415 h 3300095"/>
                <a:gd name="connsiteX351" fmla="*/ 2378710 w 3297556"/>
                <a:gd name="connsiteY351" fmla="*/ 2776220 h 3300095"/>
                <a:gd name="connsiteX352" fmla="*/ 2386966 w 3297556"/>
                <a:gd name="connsiteY352" fmla="*/ 2759710 h 3300095"/>
                <a:gd name="connsiteX353" fmla="*/ 2370456 w 3297556"/>
                <a:gd name="connsiteY353" fmla="*/ 2760980 h 3300095"/>
                <a:gd name="connsiteX354" fmla="*/ 2291716 w 3297556"/>
                <a:gd name="connsiteY354" fmla="*/ 2808605 h 3300095"/>
                <a:gd name="connsiteX355" fmla="*/ 2284731 w 3297556"/>
                <a:gd name="connsiteY355" fmla="*/ 2832100 h 3300095"/>
                <a:gd name="connsiteX356" fmla="*/ 2358391 w 3297556"/>
                <a:gd name="connsiteY356" fmla="*/ 2954655 h 3300095"/>
                <a:gd name="connsiteX357" fmla="*/ 2379981 w 3297556"/>
                <a:gd name="connsiteY357" fmla="*/ 2959735 h 3300095"/>
                <a:gd name="connsiteX358" fmla="*/ 2464435 w 3297556"/>
                <a:gd name="connsiteY358" fmla="*/ 2908935 h 3300095"/>
                <a:gd name="connsiteX359" fmla="*/ 2470151 w 3297556"/>
                <a:gd name="connsiteY359" fmla="*/ 2893695 h 3300095"/>
                <a:gd name="connsiteX360" fmla="*/ 2453641 w 3297556"/>
                <a:gd name="connsiteY360" fmla="*/ 2894965 h 3300095"/>
                <a:gd name="connsiteX361" fmla="*/ 2402206 w 3297556"/>
                <a:gd name="connsiteY361" fmla="*/ 2926080 h 3300095"/>
                <a:gd name="connsiteX362" fmla="*/ 2359660 w 3297556"/>
                <a:gd name="connsiteY362" fmla="*/ 2917190 h 3300095"/>
                <a:gd name="connsiteX363" fmla="*/ 2372360 w 3297556"/>
                <a:gd name="connsiteY363" fmla="*/ 2868930 h 3300095"/>
                <a:gd name="connsiteX364" fmla="*/ 2391410 w 3297556"/>
                <a:gd name="connsiteY364" fmla="*/ 2857500 h 3300095"/>
                <a:gd name="connsiteX365" fmla="*/ 2418081 w 3297556"/>
                <a:gd name="connsiteY365" fmla="*/ 2830195 h 3300095"/>
                <a:gd name="connsiteX366" fmla="*/ 2383791 w 3297556"/>
                <a:gd name="connsiteY366" fmla="*/ 2841625 h 3300095"/>
                <a:gd name="connsiteX367" fmla="*/ 2337435 w 3297556"/>
                <a:gd name="connsiteY367" fmla="*/ 2868930 h 3300095"/>
                <a:gd name="connsiteX368" fmla="*/ 1285241 w 3297556"/>
                <a:gd name="connsiteY368" fmla="*/ 3096895 h 3300095"/>
                <a:gd name="connsiteX369" fmla="*/ 1336675 w 3297556"/>
                <a:gd name="connsiteY369" fmla="*/ 3063240 h 3300095"/>
                <a:gd name="connsiteX370" fmla="*/ 1313180 w 3297556"/>
                <a:gd name="connsiteY370" fmla="*/ 3007360 h 3300095"/>
                <a:gd name="connsiteX371" fmla="*/ 1263650 w 3297556"/>
                <a:gd name="connsiteY371" fmla="*/ 2978785 h 3300095"/>
                <a:gd name="connsiteX372" fmla="*/ 1251585 w 3297556"/>
                <a:gd name="connsiteY372" fmla="*/ 2952115 h 3300095"/>
                <a:gd name="connsiteX373" fmla="*/ 1276350 w 3297556"/>
                <a:gd name="connsiteY373" fmla="*/ 2930525 h 3300095"/>
                <a:gd name="connsiteX374" fmla="*/ 1334771 w 3297556"/>
                <a:gd name="connsiteY374" fmla="*/ 2963545 h 3300095"/>
                <a:gd name="connsiteX375" fmla="*/ 1348105 w 3297556"/>
                <a:gd name="connsiteY375" fmla="*/ 2976880 h 3300095"/>
                <a:gd name="connsiteX376" fmla="*/ 1351916 w 3297556"/>
                <a:gd name="connsiteY376" fmla="*/ 2957195 h 3300095"/>
                <a:gd name="connsiteX377" fmla="*/ 1304925 w 3297556"/>
                <a:gd name="connsiteY377" fmla="*/ 2915285 h 3300095"/>
                <a:gd name="connsiteX378" fmla="*/ 1240791 w 3297556"/>
                <a:gd name="connsiteY378" fmla="*/ 2930525 h 3300095"/>
                <a:gd name="connsiteX379" fmla="*/ 1249680 w 3297556"/>
                <a:gd name="connsiteY379" fmla="*/ 2994025 h 3300095"/>
                <a:gd name="connsiteX380" fmla="*/ 1290955 w 3297556"/>
                <a:gd name="connsiteY380" fmla="*/ 3018155 h 3300095"/>
                <a:gd name="connsiteX381" fmla="*/ 1315721 w 3297556"/>
                <a:gd name="connsiteY381" fmla="*/ 3061970 h 3300095"/>
                <a:gd name="connsiteX382" fmla="*/ 1263016 w 3297556"/>
                <a:gd name="connsiteY382" fmla="*/ 3075940 h 3300095"/>
                <a:gd name="connsiteX383" fmla="*/ 1224280 w 3297556"/>
                <a:gd name="connsiteY383" fmla="*/ 3041650 h 3300095"/>
                <a:gd name="connsiteX384" fmla="*/ 1210946 w 3297556"/>
                <a:gd name="connsiteY384" fmla="*/ 3025775 h 3300095"/>
                <a:gd name="connsiteX385" fmla="*/ 1206500 w 3297556"/>
                <a:gd name="connsiteY385" fmla="*/ 3048635 h 3300095"/>
                <a:gd name="connsiteX386" fmla="*/ 1285241 w 3297556"/>
                <a:gd name="connsiteY386" fmla="*/ 3096895 h 3300095"/>
                <a:gd name="connsiteX387" fmla="*/ 2553970 w 3297556"/>
                <a:gd name="connsiteY387" fmla="*/ 2635250 h 3300095"/>
                <a:gd name="connsiteX388" fmla="*/ 2546351 w 3297556"/>
                <a:gd name="connsiteY388" fmla="*/ 2639695 h 3300095"/>
                <a:gd name="connsiteX389" fmla="*/ 2548256 w 3297556"/>
                <a:gd name="connsiteY389" fmla="*/ 2653665 h 3300095"/>
                <a:gd name="connsiteX390" fmla="*/ 2649220 w 3297556"/>
                <a:gd name="connsiteY390" fmla="*/ 2762885 h 3300095"/>
                <a:gd name="connsiteX391" fmla="*/ 2665731 w 3297556"/>
                <a:gd name="connsiteY391" fmla="*/ 2764790 h 3300095"/>
                <a:gd name="connsiteX392" fmla="*/ 2664460 w 3297556"/>
                <a:gd name="connsiteY392" fmla="*/ 2748280 h 3300095"/>
                <a:gd name="connsiteX393" fmla="*/ 2642870 w 3297556"/>
                <a:gd name="connsiteY393" fmla="*/ 2724785 h 3300095"/>
                <a:gd name="connsiteX394" fmla="*/ 2644141 w 3297556"/>
                <a:gd name="connsiteY394" fmla="*/ 2670175 h 3300095"/>
                <a:gd name="connsiteX395" fmla="*/ 2727326 w 3297556"/>
                <a:gd name="connsiteY395" fmla="*/ 2672715 h 3300095"/>
                <a:gd name="connsiteX396" fmla="*/ 2751456 w 3297556"/>
                <a:gd name="connsiteY396" fmla="*/ 2683510 h 3300095"/>
                <a:gd name="connsiteX397" fmla="*/ 2743201 w 3297556"/>
                <a:gd name="connsiteY397" fmla="*/ 2660015 h 3300095"/>
                <a:gd name="connsiteX398" fmla="*/ 2656841 w 3297556"/>
                <a:gd name="connsiteY398" fmla="*/ 2567305 h 3300095"/>
                <a:gd name="connsiteX399" fmla="*/ 2634616 w 3297556"/>
                <a:gd name="connsiteY399" fmla="*/ 2558415 h 3300095"/>
                <a:gd name="connsiteX400" fmla="*/ 2642870 w 3297556"/>
                <a:gd name="connsiteY400" fmla="*/ 2581910 h 3300095"/>
                <a:gd name="connsiteX401" fmla="*/ 2637791 w 3297556"/>
                <a:gd name="connsiteY401" fmla="*/ 2653030 h 3300095"/>
                <a:gd name="connsiteX402" fmla="*/ 2623820 w 3297556"/>
                <a:gd name="connsiteY402" fmla="*/ 2665730 h 3300095"/>
                <a:gd name="connsiteX403" fmla="*/ 2587626 w 3297556"/>
                <a:gd name="connsiteY403" fmla="*/ 2664460 h 3300095"/>
                <a:gd name="connsiteX404" fmla="*/ 2553970 w 3297556"/>
                <a:gd name="connsiteY404" fmla="*/ 2635250 h 3300095"/>
                <a:gd name="connsiteX405" fmla="*/ 2693035 w 3297556"/>
                <a:gd name="connsiteY405" fmla="*/ 917575 h 3300095"/>
                <a:gd name="connsiteX406" fmla="*/ 2727326 w 3297556"/>
                <a:gd name="connsiteY406" fmla="*/ 1007110 h 3300095"/>
                <a:gd name="connsiteX407" fmla="*/ 2747645 w 3297556"/>
                <a:gd name="connsiteY407" fmla="*/ 1006475 h 3300095"/>
                <a:gd name="connsiteX408" fmla="*/ 2778126 w 3297556"/>
                <a:gd name="connsiteY408" fmla="*/ 983615 h 3300095"/>
                <a:gd name="connsiteX409" fmla="*/ 2834641 w 3297556"/>
                <a:gd name="connsiteY409" fmla="*/ 977265 h 3300095"/>
                <a:gd name="connsiteX410" fmla="*/ 2857501 w 3297556"/>
                <a:gd name="connsiteY410" fmla="*/ 978535 h 3300095"/>
                <a:gd name="connsiteX411" fmla="*/ 2849245 w 3297556"/>
                <a:gd name="connsiteY411" fmla="*/ 958850 h 3300095"/>
                <a:gd name="connsiteX412" fmla="*/ 2726691 w 3297556"/>
                <a:gd name="connsiteY412" fmla="*/ 860425 h 3300095"/>
                <a:gd name="connsiteX413" fmla="*/ 2707641 w 3297556"/>
                <a:gd name="connsiteY413" fmla="*/ 854710 h 3300095"/>
                <a:gd name="connsiteX414" fmla="*/ 2710181 w 3297556"/>
                <a:gd name="connsiteY414" fmla="*/ 876935 h 3300095"/>
                <a:gd name="connsiteX415" fmla="*/ 2767331 w 3297556"/>
                <a:gd name="connsiteY415" fmla="*/ 915035 h 3300095"/>
                <a:gd name="connsiteX416" fmla="*/ 2788920 w 3297556"/>
                <a:gd name="connsiteY416" fmla="*/ 939165 h 3300095"/>
                <a:gd name="connsiteX417" fmla="*/ 2753995 w 3297556"/>
                <a:gd name="connsiteY417" fmla="*/ 974090 h 3300095"/>
                <a:gd name="connsiteX418" fmla="*/ 2724151 w 3297556"/>
                <a:gd name="connsiteY418" fmla="*/ 963930 h 3300095"/>
                <a:gd name="connsiteX419" fmla="*/ 2693035 w 3297556"/>
                <a:gd name="connsiteY419" fmla="*/ 917575 h 3300095"/>
                <a:gd name="connsiteX420" fmla="*/ 151766 w 3297556"/>
                <a:gd name="connsiteY420" fmla="*/ 1834515 h 3300095"/>
                <a:gd name="connsiteX421" fmla="*/ 151766 w 3297556"/>
                <a:gd name="connsiteY421" fmla="*/ 1834515 h 3300095"/>
                <a:gd name="connsiteX422" fmla="*/ 268605 w 3297556"/>
                <a:gd name="connsiteY422" fmla="*/ 1820545 h 3300095"/>
                <a:gd name="connsiteX423" fmla="*/ 290196 w 3297556"/>
                <a:gd name="connsiteY423" fmla="*/ 1808480 h 3300095"/>
                <a:gd name="connsiteX424" fmla="*/ 267335 w 3297556"/>
                <a:gd name="connsiteY424" fmla="*/ 1801495 h 3300095"/>
                <a:gd name="connsiteX425" fmla="*/ 235585 w 3297556"/>
                <a:gd name="connsiteY425" fmla="*/ 1804035 h 3300095"/>
                <a:gd name="connsiteX426" fmla="*/ 218441 w 3297556"/>
                <a:gd name="connsiteY426" fmla="*/ 1794510 h 3300095"/>
                <a:gd name="connsiteX427" fmla="*/ 212091 w 3297556"/>
                <a:gd name="connsiteY427" fmla="*/ 1719580 h 3300095"/>
                <a:gd name="connsiteX428" fmla="*/ 259716 w 3297556"/>
                <a:gd name="connsiteY428" fmla="*/ 1704340 h 3300095"/>
                <a:gd name="connsiteX429" fmla="*/ 266066 w 3297556"/>
                <a:gd name="connsiteY429" fmla="*/ 1703070 h 3300095"/>
                <a:gd name="connsiteX430" fmla="*/ 276860 w 3297556"/>
                <a:gd name="connsiteY430" fmla="*/ 1691005 h 3300095"/>
                <a:gd name="connsiteX431" fmla="*/ 264160 w 3297556"/>
                <a:gd name="connsiteY431" fmla="*/ 1684020 h 3300095"/>
                <a:gd name="connsiteX432" fmla="*/ 116205 w 3297556"/>
                <a:gd name="connsiteY432" fmla="*/ 1702435 h 3300095"/>
                <a:gd name="connsiteX433" fmla="*/ 106680 w 3297556"/>
                <a:gd name="connsiteY433" fmla="*/ 1712595 h 3300095"/>
                <a:gd name="connsiteX434" fmla="*/ 117475 w 3297556"/>
                <a:gd name="connsiteY434" fmla="*/ 1721485 h 3300095"/>
                <a:gd name="connsiteX435" fmla="*/ 136525 w 3297556"/>
                <a:gd name="connsiteY435" fmla="*/ 1720215 h 3300095"/>
                <a:gd name="connsiteX436" fmla="*/ 197485 w 3297556"/>
                <a:gd name="connsiteY436" fmla="*/ 1770380 h 3300095"/>
                <a:gd name="connsiteX437" fmla="*/ 198120 w 3297556"/>
                <a:gd name="connsiteY437" fmla="*/ 1779905 h 3300095"/>
                <a:gd name="connsiteX438" fmla="*/ 172720 w 3297556"/>
                <a:gd name="connsiteY438" fmla="*/ 1813560 h 3300095"/>
                <a:gd name="connsiteX439" fmla="*/ 135255 w 3297556"/>
                <a:gd name="connsiteY439" fmla="*/ 1818640 h 3300095"/>
                <a:gd name="connsiteX440" fmla="*/ 122555 w 3297556"/>
                <a:gd name="connsiteY440" fmla="*/ 1830070 h 3300095"/>
                <a:gd name="connsiteX441" fmla="*/ 136525 w 3297556"/>
                <a:gd name="connsiteY441" fmla="*/ 1838325 h 3300095"/>
                <a:gd name="connsiteX442" fmla="*/ 151766 w 3297556"/>
                <a:gd name="connsiteY442" fmla="*/ 1834515 h 3300095"/>
                <a:gd name="connsiteX443" fmla="*/ 504825 w 3297556"/>
                <a:gd name="connsiteY443" fmla="*/ 2588895 h 3300095"/>
                <a:gd name="connsiteX444" fmla="*/ 462280 w 3297556"/>
                <a:gd name="connsiteY444" fmla="*/ 2557145 h 3300095"/>
                <a:gd name="connsiteX445" fmla="*/ 472441 w 3297556"/>
                <a:gd name="connsiteY445" fmla="*/ 2508250 h 3300095"/>
                <a:gd name="connsiteX446" fmla="*/ 547371 w 3297556"/>
                <a:gd name="connsiteY446" fmla="*/ 2445385 h 3300095"/>
                <a:gd name="connsiteX447" fmla="*/ 557530 w 3297556"/>
                <a:gd name="connsiteY447" fmla="*/ 2423795 h 3300095"/>
                <a:gd name="connsiteX448" fmla="*/ 535941 w 3297556"/>
                <a:gd name="connsiteY448" fmla="*/ 2428240 h 3300095"/>
                <a:gd name="connsiteX449" fmla="*/ 459741 w 3297556"/>
                <a:gd name="connsiteY449" fmla="*/ 2490470 h 3300095"/>
                <a:gd name="connsiteX450" fmla="*/ 453391 w 3297556"/>
                <a:gd name="connsiteY450" fmla="*/ 2578100 h 3300095"/>
                <a:gd name="connsiteX451" fmla="*/ 542291 w 3297556"/>
                <a:gd name="connsiteY451" fmla="*/ 2597150 h 3300095"/>
                <a:gd name="connsiteX452" fmla="*/ 624205 w 3297556"/>
                <a:gd name="connsiteY452" fmla="*/ 2532380 h 3300095"/>
                <a:gd name="connsiteX453" fmla="*/ 630555 w 3297556"/>
                <a:gd name="connsiteY453" fmla="*/ 2513965 h 3300095"/>
                <a:gd name="connsiteX454" fmla="*/ 611505 w 3297556"/>
                <a:gd name="connsiteY454" fmla="*/ 2515870 h 3300095"/>
                <a:gd name="connsiteX455" fmla="*/ 542291 w 3297556"/>
                <a:gd name="connsiteY455" fmla="*/ 2571750 h 3300095"/>
                <a:gd name="connsiteX456" fmla="*/ 504825 w 3297556"/>
                <a:gd name="connsiteY456" fmla="*/ 2588895 h 3300095"/>
                <a:gd name="connsiteX457" fmla="*/ 213995 w 3297556"/>
                <a:gd name="connsiteY457" fmla="*/ 2005965 h 3300095"/>
                <a:gd name="connsiteX458" fmla="*/ 314960 w 3297556"/>
                <a:gd name="connsiteY458" fmla="*/ 1983105 h 3300095"/>
                <a:gd name="connsiteX459" fmla="*/ 327025 w 3297556"/>
                <a:gd name="connsiteY459" fmla="*/ 1971040 h 3300095"/>
                <a:gd name="connsiteX460" fmla="*/ 309246 w 3297556"/>
                <a:gd name="connsiteY460" fmla="*/ 1964055 h 3300095"/>
                <a:gd name="connsiteX461" fmla="*/ 222885 w 3297556"/>
                <a:gd name="connsiteY461" fmla="*/ 1983740 h 3300095"/>
                <a:gd name="connsiteX462" fmla="*/ 158116 w 3297556"/>
                <a:gd name="connsiteY462" fmla="*/ 1950720 h 3300095"/>
                <a:gd name="connsiteX463" fmla="*/ 201930 w 3297556"/>
                <a:gd name="connsiteY463" fmla="*/ 1890395 h 3300095"/>
                <a:gd name="connsiteX464" fmla="*/ 288291 w 3297556"/>
                <a:gd name="connsiteY464" fmla="*/ 1870075 h 3300095"/>
                <a:gd name="connsiteX465" fmla="*/ 300355 w 3297556"/>
                <a:gd name="connsiteY465" fmla="*/ 1856105 h 3300095"/>
                <a:gd name="connsiteX466" fmla="*/ 284480 w 3297556"/>
                <a:gd name="connsiteY466" fmla="*/ 1851025 h 3300095"/>
                <a:gd name="connsiteX467" fmla="*/ 179705 w 3297556"/>
                <a:gd name="connsiteY467" fmla="*/ 1876425 h 3300095"/>
                <a:gd name="connsiteX468" fmla="*/ 140335 w 3297556"/>
                <a:gd name="connsiteY468" fmla="*/ 1951990 h 3300095"/>
                <a:gd name="connsiteX469" fmla="*/ 213995 w 3297556"/>
                <a:gd name="connsiteY469" fmla="*/ 2005965 h 3300095"/>
                <a:gd name="connsiteX470" fmla="*/ 2431416 w 3297556"/>
                <a:gd name="connsiteY470" fmla="*/ 2759075 h 3300095"/>
                <a:gd name="connsiteX471" fmla="*/ 2508251 w 3297556"/>
                <a:gd name="connsiteY471" fmla="*/ 2857500 h 3300095"/>
                <a:gd name="connsiteX472" fmla="*/ 2602231 w 3297556"/>
                <a:gd name="connsiteY472" fmla="*/ 2781935 h 3300095"/>
                <a:gd name="connsiteX473" fmla="*/ 2589531 w 3297556"/>
                <a:gd name="connsiteY473" fmla="*/ 2753360 h 3300095"/>
                <a:gd name="connsiteX474" fmla="*/ 2583816 w 3297556"/>
                <a:gd name="connsiteY474" fmla="*/ 2781300 h 3300095"/>
                <a:gd name="connsiteX475" fmla="*/ 2506981 w 3297556"/>
                <a:gd name="connsiteY475" fmla="*/ 2836545 h 3300095"/>
                <a:gd name="connsiteX476" fmla="*/ 2461260 w 3297556"/>
                <a:gd name="connsiteY476" fmla="*/ 2789555 h 3300095"/>
                <a:gd name="connsiteX477" fmla="*/ 2463166 w 3297556"/>
                <a:gd name="connsiteY477" fmla="*/ 2721610 h 3300095"/>
                <a:gd name="connsiteX478" fmla="*/ 2527301 w 3297556"/>
                <a:gd name="connsiteY478" fmla="*/ 2701925 h 3300095"/>
                <a:gd name="connsiteX479" fmla="*/ 2546351 w 3297556"/>
                <a:gd name="connsiteY479" fmla="*/ 2698750 h 3300095"/>
                <a:gd name="connsiteX480" fmla="*/ 2533651 w 3297556"/>
                <a:gd name="connsiteY480" fmla="*/ 2684145 h 3300095"/>
                <a:gd name="connsiteX481" fmla="*/ 2431416 w 3297556"/>
                <a:gd name="connsiteY481" fmla="*/ 2759075 h 3300095"/>
                <a:gd name="connsiteX482" fmla="*/ 802005 w 3297556"/>
                <a:gd name="connsiteY482" fmla="*/ 2847975 h 3300095"/>
                <a:gd name="connsiteX483" fmla="*/ 796291 w 3297556"/>
                <a:gd name="connsiteY483" fmla="*/ 2842895 h 3300095"/>
                <a:gd name="connsiteX484" fmla="*/ 804546 w 3297556"/>
                <a:gd name="connsiteY484" fmla="*/ 2813050 h 3300095"/>
                <a:gd name="connsiteX485" fmla="*/ 833755 w 3297556"/>
                <a:gd name="connsiteY485" fmla="*/ 2712720 h 3300095"/>
                <a:gd name="connsiteX486" fmla="*/ 826771 w 3297556"/>
                <a:gd name="connsiteY486" fmla="*/ 2691765 h 3300095"/>
                <a:gd name="connsiteX487" fmla="*/ 815975 w 3297556"/>
                <a:gd name="connsiteY487" fmla="*/ 2699385 h 3300095"/>
                <a:gd name="connsiteX488" fmla="*/ 775971 w 3297556"/>
                <a:gd name="connsiteY488" fmla="*/ 2852420 h 3300095"/>
                <a:gd name="connsiteX489" fmla="*/ 797560 w 3297556"/>
                <a:gd name="connsiteY489" fmla="*/ 2871470 h 3300095"/>
                <a:gd name="connsiteX490" fmla="*/ 930275 w 3297556"/>
                <a:gd name="connsiteY490" fmla="*/ 2779395 h 3300095"/>
                <a:gd name="connsiteX491" fmla="*/ 933450 w 3297556"/>
                <a:gd name="connsiteY491" fmla="*/ 2766695 h 3300095"/>
                <a:gd name="connsiteX492" fmla="*/ 918846 w 3297556"/>
                <a:gd name="connsiteY492" fmla="*/ 2763520 h 3300095"/>
                <a:gd name="connsiteX493" fmla="*/ 897891 w 3297556"/>
                <a:gd name="connsiteY493" fmla="*/ 2777490 h 3300095"/>
                <a:gd name="connsiteX494" fmla="*/ 802005 w 3297556"/>
                <a:gd name="connsiteY494" fmla="*/ 2847975 h 3300095"/>
                <a:gd name="connsiteX495" fmla="*/ 2034541 w 3297556"/>
                <a:gd name="connsiteY495" fmla="*/ 3079750 h 3300095"/>
                <a:gd name="connsiteX496" fmla="*/ 2030096 w 3297556"/>
                <a:gd name="connsiteY496" fmla="*/ 3062605 h 3300095"/>
                <a:gd name="connsiteX497" fmla="*/ 2066291 w 3297556"/>
                <a:gd name="connsiteY497" fmla="*/ 2997200 h 3300095"/>
                <a:gd name="connsiteX498" fmla="*/ 2084070 w 3297556"/>
                <a:gd name="connsiteY498" fmla="*/ 2990850 h 3300095"/>
                <a:gd name="connsiteX499" fmla="*/ 2092960 w 3297556"/>
                <a:gd name="connsiteY499" fmla="*/ 2980055 h 3300095"/>
                <a:gd name="connsiteX500" fmla="*/ 2077720 w 3297556"/>
                <a:gd name="connsiteY500" fmla="*/ 2974975 h 3300095"/>
                <a:gd name="connsiteX501" fmla="*/ 2032000 w 3297556"/>
                <a:gd name="connsiteY501" fmla="*/ 2988945 h 3300095"/>
                <a:gd name="connsiteX502" fmla="*/ 2000250 w 3297556"/>
                <a:gd name="connsiteY502" fmla="*/ 2966720 h 3300095"/>
                <a:gd name="connsiteX503" fmla="*/ 2014221 w 3297556"/>
                <a:gd name="connsiteY503" fmla="*/ 2933065 h 3300095"/>
                <a:gd name="connsiteX504" fmla="*/ 2072006 w 3297556"/>
                <a:gd name="connsiteY504" fmla="*/ 2915285 h 3300095"/>
                <a:gd name="connsiteX505" fmla="*/ 2083435 w 3297556"/>
                <a:gd name="connsiteY505" fmla="*/ 2903220 h 3300095"/>
                <a:gd name="connsiteX506" fmla="*/ 2068195 w 3297556"/>
                <a:gd name="connsiteY506" fmla="*/ 2898775 h 3300095"/>
                <a:gd name="connsiteX507" fmla="*/ 1983105 w 3297556"/>
                <a:gd name="connsiteY507" fmla="*/ 2924810 h 3300095"/>
                <a:gd name="connsiteX508" fmla="*/ 1972310 w 3297556"/>
                <a:gd name="connsiteY508" fmla="*/ 2940685 h 3300095"/>
                <a:gd name="connsiteX509" fmla="*/ 2016125 w 3297556"/>
                <a:gd name="connsiteY509" fmla="*/ 3083560 h 3300095"/>
                <a:gd name="connsiteX510" fmla="*/ 2027555 w 3297556"/>
                <a:gd name="connsiteY510" fmla="*/ 3091815 h 3300095"/>
                <a:gd name="connsiteX511" fmla="*/ 2034541 w 3297556"/>
                <a:gd name="connsiteY511" fmla="*/ 3079750 h 3300095"/>
                <a:gd name="connsiteX512" fmla="*/ 3149601 w 3297556"/>
                <a:gd name="connsiteY512" fmla="*/ 1763395 h 3300095"/>
                <a:gd name="connsiteX513" fmla="*/ 3162935 w 3297556"/>
                <a:gd name="connsiteY513" fmla="*/ 1764665 h 3300095"/>
                <a:gd name="connsiteX514" fmla="*/ 3190876 w 3297556"/>
                <a:gd name="connsiteY514" fmla="*/ 1756410 h 3300095"/>
                <a:gd name="connsiteX515" fmla="*/ 3165476 w 3297556"/>
                <a:gd name="connsiteY515" fmla="*/ 1745615 h 3300095"/>
                <a:gd name="connsiteX516" fmla="*/ 3094356 w 3297556"/>
                <a:gd name="connsiteY516" fmla="*/ 1716405 h 3300095"/>
                <a:gd name="connsiteX517" fmla="*/ 3049270 w 3297556"/>
                <a:gd name="connsiteY517" fmla="*/ 1681480 h 3300095"/>
                <a:gd name="connsiteX518" fmla="*/ 3028951 w 3297556"/>
                <a:gd name="connsiteY518" fmla="*/ 1677035 h 3300095"/>
                <a:gd name="connsiteX519" fmla="*/ 3038476 w 3297556"/>
                <a:gd name="connsiteY519" fmla="*/ 1697355 h 3300095"/>
                <a:gd name="connsiteX520" fmla="*/ 3086735 w 3297556"/>
                <a:gd name="connsiteY520" fmla="*/ 1732915 h 3300095"/>
                <a:gd name="connsiteX521" fmla="*/ 3083560 w 3297556"/>
                <a:gd name="connsiteY521" fmla="*/ 1759585 h 3300095"/>
                <a:gd name="connsiteX522" fmla="*/ 3025776 w 3297556"/>
                <a:gd name="connsiteY522" fmla="*/ 1786255 h 3300095"/>
                <a:gd name="connsiteX523" fmla="*/ 3014345 w 3297556"/>
                <a:gd name="connsiteY523" fmla="*/ 1805940 h 3300095"/>
                <a:gd name="connsiteX524" fmla="*/ 3033395 w 3297556"/>
                <a:gd name="connsiteY524" fmla="*/ 1804035 h 3300095"/>
                <a:gd name="connsiteX525" fmla="*/ 3093085 w 3297556"/>
                <a:gd name="connsiteY525" fmla="*/ 1774825 h 3300095"/>
                <a:gd name="connsiteX526" fmla="*/ 3149601 w 3297556"/>
                <a:gd name="connsiteY526" fmla="*/ 1763395 h 3300095"/>
                <a:gd name="connsiteX527" fmla="*/ 2185670 w 3297556"/>
                <a:gd name="connsiteY527" fmla="*/ 2879090 h 3300095"/>
                <a:gd name="connsiteX528" fmla="*/ 2205356 w 3297556"/>
                <a:gd name="connsiteY528" fmla="*/ 2897505 h 3300095"/>
                <a:gd name="connsiteX529" fmla="*/ 2252345 w 3297556"/>
                <a:gd name="connsiteY529" fmla="*/ 2997835 h 3300095"/>
                <a:gd name="connsiteX530" fmla="*/ 2269491 w 3297556"/>
                <a:gd name="connsiteY530" fmla="*/ 3011805 h 3300095"/>
                <a:gd name="connsiteX531" fmla="*/ 2271395 w 3297556"/>
                <a:gd name="connsiteY531" fmla="*/ 2990215 h 3300095"/>
                <a:gd name="connsiteX532" fmla="*/ 2235201 w 3297556"/>
                <a:gd name="connsiteY532" fmla="*/ 2912745 h 3300095"/>
                <a:gd name="connsiteX533" fmla="*/ 2252981 w 3297556"/>
                <a:gd name="connsiteY533" fmla="*/ 2847975 h 3300095"/>
                <a:gd name="connsiteX534" fmla="*/ 2263141 w 3297556"/>
                <a:gd name="connsiteY534" fmla="*/ 2834640 h 3300095"/>
                <a:gd name="connsiteX535" fmla="*/ 2247266 w 3297556"/>
                <a:gd name="connsiteY535" fmla="*/ 2831465 h 3300095"/>
                <a:gd name="connsiteX536" fmla="*/ 2146935 w 3297556"/>
                <a:gd name="connsiteY536" fmla="*/ 2878455 h 3300095"/>
                <a:gd name="connsiteX537" fmla="*/ 2138681 w 3297556"/>
                <a:gd name="connsiteY537" fmla="*/ 2892425 h 3300095"/>
                <a:gd name="connsiteX538" fmla="*/ 2155191 w 3297556"/>
                <a:gd name="connsiteY538" fmla="*/ 2893695 h 3300095"/>
                <a:gd name="connsiteX539" fmla="*/ 2185670 w 3297556"/>
                <a:gd name="connsiteY539" fmla="*/ 2879090 h 3300095"/>
                <a:gd name="connsiteX540" fmla="*/ 3058160 w 3297556"/>
                <a:gd name="connsiteY540" fmla="*/ 2245360 h 3300095"/>
                <a:gd name="connsiteX541" fmla="*/ 3054351 w 3297556"/>
                <a:gd name="connsiteY541" fmla="*/ 2230755 h 3300095"/>
                <a:gd name="connsiteX542" fmla="*/ 3044191 w 3297556"/>
                <a:gd name="connsiteY542" fmla="*/ 2235200 h 3300095"/>
                <a:gd name="connsiteX543" fmla="*/ 3023870 w 3297556"/>
                <a:gd name="connsiteY543" fmla="*/ 2277745 h 3300095"/>
                <a:gd name="connsiteX544" fmla="*/ 2981326 w 3297556"/>
                <a:gd name="connsiteY544" fmla="*/ 2294255 h 3300095"/>
                <a:gd name="connsiteX545" fmla="*/ 2884170 w 3297556"/>
                <a:gd name="connsiteY545" fmla="*/ 2248535 h 3300095"/>
                <a:gd name="connsiteX546" fmla="*/ 2865120 w 3297556"/>
                <a:gd name="connsiteY546" fmla="*/ 2249170 h 3300095"/>
                <a:gd name="connsiteX547" fmla="*/ 2875916 w 3297556"/>
                <a:gd name="connsiteY547" fmla="*/ 2266950 h 3300095"/>
                <a:gd name="connsiteX548" fmla="*/ 3001645 w 3297556"/>
                <a:gd name="connsiteY548" fmla="*/ 2326005 h 3300095"/>
                <a:gd name="connsiteX549" fmla="*/ 3020695 w 3297556"/>
                <a:gd name="connsiteY549" fmla="*/ 2324100 h 3300095"/>
                <a:gd name="connsiteX550" fmla="*/ 3058160 w 3297556"/>
                <a:gd name="connsiteY550" fmla="*/ 2245360 h 3300095"/>
                <a:gd name="connsiteX551" fmla="*/ 802005 w 3297556"/>
                <a:gd name="connsiteY551" fmla="*/ 2668905 h 3300095"/>
                <a:gd name="connsiteX552" fmla="*/ 790575 w 3297556"/>
                <a:gd name="connsiteY552" fmla="*/ 2663190 h 3300095"/>
                <a:gd name="connsiteX553" fmla="*/ 775335 w 3297556"/>
                <a:gd name="connsiteY553" fmla="*/ 2672715 h 3300095"/>
                <a:gd name="connsiteX554" fmla="*/ 687705 w 3297556"/>
                <a:gd name="connsiteY554" fmla="*/ 2776855 h 3300095"/>
                <a:gd name="connsiteX555" fmla="*/ 683260 w 3297556"/>
                <a:gd name="connsiteY555" fmla="*/ 2797810 h 3300095"/>
                <a:gd name="connsiteX556" fmla="*/ 703580 w 3297556"/>
                <a:gd name="connsiteY556" fmla="*/ 2790190 h 3300095"/>
                <a:gd name="connsiteX557" fmla="*/ 791210 w 3297556"/>
                <a:gd name="connsiteY557" fmla="*/ 2685415 h 3300095"/>
                <a:gd name="connsiteX558" fmla="*/ 802005 w 3297556"/>
                <a:gd name="connsiteY558" fmla="*/ 2668905 h 3300095"/>
                <a:gd name="connsiteX559" fmla="*/ 332741 w 3297556"/>
                <a:gd name="connsiteY559" fmla="*/ 2393950 h 3300095"/>
                <a:gd name="connsiteX560" fmla="*/ 338455 w 3297556"/>
                <a:gd name="connsiteY560" fmla="*/ 2392045 h 3300095"/>
                <a:gd name="connsiteX561" fmla="*/ 470535 w 3297556"/>
                <a:gd name="connsiteY561" fmla="*/ 2315845 h 3300095"/>
                <a:gd name="connsiteX562" fmla="*/ 474980 w 3297556"/>
                <a:gd name="connsiteY562" fmla="*/ 2302510 h 3300095"/>
                <a:gd name="connsiteX563" fmla="*/ 459105 w 3297556"/>
                <a:gd name="connsiteY563" fmla="*/ 2299335 h 3300095"/>
                <a:gd name="connsiteX564" fmla="*/ 330200 w 3297556"/>
                <a:gd name="connsiteY564" fmla="*/ 2374265 h 3300095"/>
                <a:gd name="connsiteX565" fmla="*/ 323850 w 3297556"/>
                <a:gd name="connsiteY565" fmla="*/ 2386965 h 3300095"/>
                <a:gd name="connsiteX566" fmla="*/ 332741 w 3297556"/>
                <a:gd name="connsiteY566" fmla="*/ 2393950 h 3300095"/>
                <a:gd name="connsiteX567" fmla="*/ 1372235 w 3297556"/>
                <a:gd name="connsiteY567" fmla="*/ 3093720 h 3300095"/>
                <a:gd name="connsiteX568" fmla="*/ 1378585 w 3297556"/>
                <a:gd name="connsiteY568" fmla="*/ 3112135 h 3300095"/>
                <a:gd name="connsiteX569" fmla="*/ 1390650 w 3297556"/>
                <a:gd name="connsiteY569" fmla="*/ 3101975 h 3300095"/>
                <a:gd name="connsiteX570" fmla="*/ 1416050 w 3297556"/>
                <a:gd name="connsiteY570" fmla="*/ 2958465 h 3300095"/>
                <a:gd name="connsiteX571" fmla="*/ 1408430 w 3297556"/>
                <a:gd name="connsiteY571" fmla="*/ 2943860 h 3300095"/>
                <a:gd name="connsiteX572" fmla="*/ 1397000 w 3297556"/>
                <a:gd name="connsiteY572" fmla="*/ 2955925 h 3300095"/>
                <a:gd name="connsiteX573" fmla="*/ 1372235 w 3297556"/>
                <a:gd name="connsiteY573" fmla="*/ 3093720 h 3300095"/>
                <a:gd name="connsiteX574" fmla="*/ 366396 w 3297556"/>
                <a:gd name="connsiteY574" fmla="*/ 895350 h 3300095"/>
                <a:gd name="connsiteX575" fmla="*/ 324485 w 3297556"/>
                <a:gd name="connsiteY575" fmla="*/ 821055 h 3300095"/>
                <a:gd name="connsiteX576" fmla="*/ 293371 w 3297556"/>
                <a:gd name="connsiteY576" fmla="*/ 826770 h 3300095"/>
                <a:gd name="connsiteX577" fmla="*/ 307975 w 3297556"/>
                <a:gd name="connsiteY577" fmla="*/ 852805 h 3300095"/>
                <a:gd name="connsiteX578" fmla="*/ 366396 w 3297556"/>
                <a:gd name="connsiteY578" fmla="*/ 895350 h 3300095"/>
                <a:gd name="connsiteX579" fmla="*/ 840105 w 3297556"/>
                <a:gd name="connsiteY579" fmla="*/ 605155 h 3300095"/>
                <a:gd name="connsiteX580" fmla="*/ 852171 w 3297556"/>
                <a:gd name="connsiteY580" fmla="*/ 550545 h 3300095"/>
                <a:gd name="connsiteX581" fmla="*/ 829946 w 3297556"/>
                <a:gd name="connsiteY581" fmla="*/ 528320 h 3300095"/>
                <a:gd name="connsiteX582" fmla="*/ 805180 w 3297556"/>
                <a:gd name="connsiteY582" fmla="*/ 544195 h 3300095"/>
                <a:gd name="connsiteX583" fmla="*/ 817246 w 3297556"/>
                <a:gd name="connsiteY583" fmla="*/ 565150 h 3300095"/>
                <a:gd name="connsiteX584" fmla="*/ 840105 w 3297556"/>
                <a:gd name="connsiteY584" fmla="*/ 605155 h 3300095"/>
                <a:gd name="connsiteX585" fmla="*/ 1974850 w 3297556"/>
                <a:gd name="connsiteY585" fmla="*/ 367665 h 3300095"/>
                <a:gd name="connsiteX586" fmla="*/ 1962150 w 3297556"/>
                <a:gd name="connsiteY586" fmla="*/ 374650 h 3300095"/>
                <a:gd name="connsiteX587" fmla="*/ 1999616 w 3297556"/>
                <a:gd name="connsiteY587" fmla="*/ 421640 h 3300095"/>
                <a:gd name="connsiteX588" fmla="*/ 2011680 w 3297556"/>
                <a:gd name="connsiteY588" fmla="*/ 402590 h 3300095"/>
                <a:gd name="connsiteX589" fmla="*/ 1974850 w 3297556"/>
                <a:gd name="connsiteY589" fmla="*/ 367665 h 330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</a:cxnLst>
              <a:rect l="l" t="t" r="r" b="b"/>
              <a:pathLst>
                <a:path w="3297556" h="3300095">
                  <a:moveTo>
                    <a:pt x="1648460" y="3300095"/>
                  </a:moveTo>
                  <a:cubicBezTo>
                    <a:pt x="741046" y="3300095"/>
                    <a:pt x="-634" y="2557780"/>
                    <a:pt x="0" y="1649730"/>
                  </a:cubicBezTo>
                  <a:cubicBezTo>
                    <a:pt x="0" y="741680"/>
                    <a:pt x="741680" y="0"/>
                    <a:pt x="1649096" y="0"/>
                  </a:cubicBezTo>
                  <a:cubicBezTo>
                    <a:pt x="2558416" y="0"/>
                    <a:pt x="3298191" y="742950"/>
                    <a:pt x="3297556" y="1653540"/>
                  </a:cubicBezTo>
                  <a:cubicBezTo>
                    <a:pt x="3296285" y="2560320"/>
                    <a:pt x="2555241" y="3300095"/>
                    <a:pt x="1648460" y="3300095"/>
                  </a:cubicBezTo>
                  <a:close/>
                  <a:moveTo>
                    <a:pt x="2870201" y="862330"/>
                  </a:moveTo>
                  <a:cubicBezTo>
                    <a:pt x="2831466" y="843280"/>
                    <a:pt x="2793366" y="823595"/>
                    <a:pt x="2754631" y="805180"/>
                  </a:cubicBezTo>
                  <a:cubicBezTo>
                    <a:pt x="2746376" y="801370"/>
                    <a:pt x="2735581" y="795020"/>
                    <a:pt x="2729231" y="805815"/>
                  </a:cubicBezTo>
                  <a:cubicBezTo>
                    <a:pt x="2722881" y="815975"/>
                    <a:pt x="2733041" y="824230"/>
                    <a:pt x="2740026" y="829310"/>
                  </a:cubicBezTo>
                  <a:cubicBezTo>
                    <a:pt x="2762885" y="846455"/>
                    <a:pt x="2788920" y="858520"/>
                    <a:pt x="2816226" y="865505"/>
                  </a:cubicBezTo>
                  <a:cubicBezTo>
                    <a:pt x="2844166" y="872490"/>
                    <a:pt x="2867660" y="888365"/>
                    <a:pt x="2890520" y="906145"/>
                  </a:cubicBezTo>
                  <a:cubicBezTo>
                    <a:pt x="2895601" y="909955"/>
                    <a:pt x="2900681" y="915035"/>
                    <a:pt x="2896235" y="922020"/>
                  </a:cubicBezTo>
                  <a:cubicBezTo>
                    <a:pt x="2893060" y="927100"/>
                    <a:pt x="2886710" y="924560"/>
                    <a:pt x="2881631" y="923925"/>
                  </a:cubicBezTo>
                  <a:cubicBezTo>
                    <a:pt x="2866391" y="920750"/>
                    <a:pt x="2850516" y="916940"/>
                    <a:pt x="2834641" y="913765"/>
                  </a:cubicBezTo>
                  <a:cubicBezTo>
                    <a:pt x="2855595" y="930910"/>
                    <a:pt x="2878456" y="940435"/>
                    <a:pt x="2900681" y="951230"/>
                  </a:cubicBezTo>
                  <a:cubicBezTo>
                    <a:pt x="2913381" y="957580"/>
                    <a:pt x="2925445" y="959485"/>
                    <a:pt x="2933701" y="944880"/>
                  </a:cubicBezTo>
                  <a:cubicBezTo>
                    <a:pt x="2941320" y="931545"/>
                    <a:pt x="2931795" y="922655"/>
                    <a:pt x="2922906" y="915670"/>
                  </a:cubicBezTo>
                  <a:cubicBezTo>
                    <a:pt x="2906395" y="902970"/>
                    <a:pt x="2887981" y="892175"/>
                    <a:pt x="2870835" y="880110"/>
                  </a:cubicBezTo>
                  <a:cubicBezTo>
                    <a:pt x="2864485" y="875030"/>
                    <a:pt x="2851785" y="868680"/>
                    <a:pt x="2870201" y="862330"/>
                  </a:cubicBezTo>
                  <a:cubicBezTo>
                    <a:pt x="2892426" y="891540"/>
                    <a:pt x="2932431" y="896620"/>
                    <a:pt x="2954656" y="925830"/>
                  </a:cubicBezTo>
                  <a:cubicBezTo>
                    <a:pt x="2957831" y="929640"/>
                    <a:pt x="2966720" y="929640"/>
                    <a:pt x="2972435" y="929640"/>
                  </a:cubicBezTo>
                  <a:cubicBezTo>
                    <a:pt x="2999741" y="929005"/>
                    <a:pt x="3027045" y="927735"/>
                    <a:pt x="3054351" y="925830"/>
                  </a:cubicBezTo>
                  <a:cubicBezTo>
                    <a:pt x="3082926" y="923925"/>
                    <a:pt x="3089276" y="907415"/>
                    <a:pt x="3074670" y="882650"/>
                  </a:cubicBezTo>
                  <a:cubicBezTo>
                    <a:pt x="3063876" y="864870"/>
                    <a:pt x="3041016" y="862330"/>
                    <a:pt x="3029585" y="844550"/>
                  </a:cubicBezTo>
                  <a:cubicBezTo>
                    <a:pt x="3041016" y="839470"/>
                    <a:pt x="3056891" y="841375"/>
                    <a:pt x="3053716" y="823595"/>
                  </a:cubicBezTo>
                  <a:cubicBezTo>
                    <a:pt x="3051176" y="811530"/>
                    <a:pt x="3041016" y="810895"/>
                    <a:pt x="3031491" y="809625"/>
                  </a:cubicBezTo>
                  <a:cubicBezTo>
                    <a:pt x="2977516" y="801370"/>
                    <a:pt x="2977516" y="801370"/>
                    <a:pt x="2969895" y="746760"/>
                  </a:cubicBezTo>
                  <a:cubicBezTo>
                    <a:pt x="2968626" y="739140"/>
                    <a:pt x="2969260" y="730250"/>
                    <a:pt x="2961006" y="727710"/>
                  </a:cubicBezTo>
                  <a:cubicBezTo>
                    <a:pt x="2952116" y="725170"/>
                    <a:pt x="2948941" y="734695"/>
                    <a:pt x="2945766" y="741045"/>
                  </a:cubicBezTo>
                  <a:cubicBezTo>
                    <a:pt x="2934970" y="760730"/>
                    <a:pt x="2919095" y="776605"/>
                    <a:pt x="2904491" y="793115"/>
                  </a:cubicBezTo>
                  <a:cubicBezTo>
                    <a:pt x="2897506" y="800735"/>
                    <a:pt x="2889251" y="805815"/>
                    <a:pt x="2879726" y="798830"/>
                  </a:cubicBezTo>
                  <a:cubicBezTo>
                    <a:pt x="2868931" y="790575"/>
                    <a:pt x="2879726" y="784225"/>
                    <a:pt x="2883535" y="777875"/>
                  </a:cubicBezTo>
                  <a:cubicBezTo>
                    <a:pt x="2886076" y="773430"/>
                    <a:pt x="2889885" y="768985"/>
                    <a:pt x="2891791" y="764540"/>
                  </a:cubicBezTo>
                  <a:cubicBezTo>
                    <a:pt x="2893695" y="759460"/>
                    <a:pt x="2891791" y="753745"/>
                    <a:pt x="2887345" y="750570"/>
                  </a:cubicBezTo>
                  <a:cubicBezTo>
                    <a:pt x="2881631" y="746125"/>
                    <a:pt x="2877820" y="750570"/>
                    <a:pt x="2874010" y="753745"/>
                  </a:cubicBezTo>
                  <a:cubicBezTo>
                    <a:pt x="2859406" y="765810"/>
                    <a:pt x="2844801" y="777875"/>
                    <a:pt x="2830195" y="790575"/>
                  </a:cubicBezTo>
                  <a:cubicBezTo>
                    <a:pt x="2824481" y="795655"/>
                    <a:pt x="2818131" y="800735"/>
                    <a:pt x="2821306" y="808990"/>
                  </a:cubicBezTo>
                  <a:cubicBezTo>
                    <a:pt x="2823845" y="815340"/>
                    <a:pt x="2830831" y="817880"/>
                    <a:pt x="2837181" y="816610"/>
                  </a:cubicBezTo>
                  <a:cubicBezTo>
                    <a:pt x="2866391" y="809625"/>
                    <a:pt x="2892426" y="835025"/>
                    <a:pt x="2922270" y="824865"/>
                  </a:cubicBezTo>
                  <a:cubicBezTo>
                    <a:pt x="2922906" y="824865"/>
                    <a:pt x="2925445" y="829310"/>
                    <a:pt x="2926716" y="830580"/>
                  </a:cubicBezTo>
                  <a:cubicBezTo>
                    <a:pt x="2922906" y="841375"/>
                    <a:pt x="2909570" y="833120"/>
                    <a:pt x="2905126" y="843280"/>
                  </a:cubicBezTo>
                  <a:cubicBezTo>
                    <a:pt x="2907031" y="845820"/>
                    <a:pt x="2909570" y="848995"/>
                    <a:pt x="2912110" y="852170"/>
                  </a:cubicBezTo>
                  <a:cubicBezTo>
                    <a:pt x="2916556" y="857885"/>
                    <a:pt x="2929891" y="861695"/>
                    <a:pt x="2922270" y="871855"/>
                  </a:cubicBezTo>
                  <a:cubicBezTo>
                    <a:pt x="2916556" y="879475"/>
                    <a:pt x="2907031" y="875665"/>
                    <a:pt x="2898776" y="872490"/>
                  </a:cubicBezTo>
                  <a:cubicBezTo>
                    <a:pt x="2890520" y="868680"/>
                    <a:pt x="2880360" y="865505"/>
                    <a:pt x="2870201" y="862330"/>
                  </a:cubicBezTo>
                  <a:close/>
                  <a:moveTo>
                    <a:pt x="453391" y="1649730"/>
                  </a:moveTo>
                  <a:cubicBezTo>
                    <a:pt x="452755" y="2307590"/>
                    <a:pt x="989330" y="2844165"/>
                    <a:pt x="1647191" y="2844800"/>
                  </a:cubicBezTo>
                  <a:cubicBezTo>
                    <a:pt x="2305685" y="2845435"/>
                    <a:pt x="2842895" y="2310130"/>
                    <a:pt x="2843531" y="1652905"/>
                  </a:cubicBezTo>
                  <a:cubicBezTo>
                    <a:pt x="2844166" y="994410"/>
                    <a:pt x="2308860" y="457200"/>
                    <a:pt x="1651635" y="455930"/>
                  </a:cubicBezTo>
                  <a:cubicBezTo>
                    <a:pt x="991871" y="454660"/>
                    <a:pt x="454025" y="990600"/>
                    <a:pt x="453391" y="1649730"/>
                  </a:cubicBezTo>
                  <a:close/>
                  <a:moveTo>
                    <a:pt x="1908175" y="307340"/>
                  </a:moveTo>
                  <a:cubicBezTo>
                    <a:pt x="1892935" y="316230"/>
                    <a:pt x="1873885" y="311150"/>
                    <a:pt x="1871346" y="326390"/>
                  </a:cubicBezTo>
                  <a:cubicBezTo>
                    <a:pt x="1868171" y="345440"/>
                    <a:pt x="1888491" y="340360"/>
                    <a:pt x="1898650" y="345440"/>
                  </a:cubicBezTo>
                  <a:cubicBezTo>
                    <a:pt x="1912621" y="352425"/>
                    <a:pt x="1906271" y="358775"/>
                    <a:pt x="1897380" y="362585"/>
                  </a:cubicBezTo>
                  <a:cubicBezTo>
                    <a:pt x="1877696" y="370840"/>
                    <a:pt x="1858010" y="377825"/>
                    <a:pt x="1838325" y="384810"/>
                  </a:cubicBezTo>
                  <a:cubicBezTo>
                    <a:pt x="1827530" y="388620"/>
                    <a:pt x="1812291" y="391160"/>
                    <a:pt x="1819275" y="407035"/>
                  </a:cubicBezTo>
                  <a:cubicBezTo>
                    <a:pt x="1825625" y="421640"/>
                    <a:pt x="1838325" y="416560"/>
                    <a:pt x="1849121" y="410210"/>
                  </a:cubicBezTo>
                  <a:cubicBezTo>
                    <a:pt x="1855471" y="406400"/>
                    <a:pt x="1861821" y="401955"/>
                    <a:pt x="1867535" y="398145"/>
                  </a:cubicBezTo>
                  <a:cubicBezTo>
                    <a:pt x="1878966" y="390525"/>
                    <a:pt x="1889760" y="390525"/>
                    <a:pt x="1896746" y="403860"/>
                  </a:cubicBezTo>
                  <a:cubicBezTo>
                    <a:pt x="1901825" y="413385"/>
                    <a:pt x="1905635" y="424815"/>
                    <a:pt x="1919605" y="421005"/>
                  </a:cubicBezTo>
                  <a:cubicBezTo>
                    <a:pt x="1932305" y="417830"/>
                    <a:pt x="1932305" y="405130"/>
                    <a:pt x="1934846" y="395605"/>
                  </a:cubicBezTo>
                  <a:cubicBezTo>
                    <a:pt x="1938021" y="384175"/>
                    <a:pt x="1940560" y="373380"/>
                    <a:pt x="1943735" y="361950"/>
                  </a:cubicBezTo>
                  <a:cubicBezTo>
                    <a:pt x="1947546" y="348615"/>
                    <a:pt x="1950721" y="335915"/>
                    <a:pt x="1965960" y="330200"/>
                  </a:cubicBezTo>
                  <a:cubicBezTo>
                    <a:pt x="1979296" y="325120"/>
                    <a:pt x="2016760" y="332740"/>
                    <a:pt x="1986916" y="297815"/>
                  </a:cubicBezTo>
                  <a:cubicBezTo>
                    <a:pt x="1983741" y="294005"/>
                    <a:pt x="1993900" y="290195"/>
                    <a:pt x="1995171" y="285750"/>
                  </a:cubicBezTo>
                  <a:cubicBezTo>
                    <a:pt x="2001521" y="265430"/>
                    <a:pt x="2023746" y="253365"/>
                    <a:pt x="2025016" y="229870"/>
                  </a:cubicBezTo>
                  <a:cubicBezTo>
                    <a:pt x="2025650" y="222250"/>
                    <a:pt x="2012950" y="213360"/>
                    <a:pt x="2025650" y="208280"/>
                  </a:cubicBezTo>
                  <a:cubicBezTo>
                    <a:pt x="2034541" y="204470"/>
                    <a:pt x="2040256" y="213995"/>
                    <a:pt x="2047241" y="219075"/>
                  </a:cubicBezTo>
                  <a:cubicBezTo>
                    <a:pt x="2056131" y="225425"/>
                    <a:pt x="2064385" y="236855"/>
                    <a:pt x="2077720" y="229870"/>
                  </a:cubicBezTo>
                  <a:cubicBezTo>
                    <a:pt x="2085975" y="225425"/>
                    <a:pt x="2084706" y="217805"/>
                    <a:pt x="2083435" y="210185"/>
                  </a:cubicBezTo>
                  <a:cubicBezTo>
                    <a:pt x="2081531" y="196850"/>
                    <a:pt x="2075181" y="187960"/>
                    <a:pt x="2061210" y="187325"/>
                  </a:cubicBezTo>
                  <a:cubicBezTo>
                    <a:pt x="2037080" y="186055"/>
                    <a:pt x="2038985" y="172720"/>
                    <a:pt x="2047241" y="157480"/>
                  </a:cubicBezTo>
                  <a:cubicBezTo>
                    <a:pt x="2054225" y="144780"/>
                    <a:pt x="2064385" y="132715"/>
                    <a:pt x="2070735" y="120015"/>
                  </a:cubicBezTo>
                  <a:cubicBezTo>
                    <a:pt x="2077720" y="104775"/>
                    <a:pt x="2075181" y="88265"/>
                    <a:pt x="2059306" y="82550"/>
                  </a:cubicBezTo>
                  <a:cubicBezTo>
                    <a:pt x="2043431" y="76835"/>
                    <a:pt x="2042795" y="95250"/>
                    <a:pt x="2039620" y="104775"/>
                  </a:cubicBezTo>
                  <a:cubicBezTo>
                    <a:pt x="2033905" y="121285"/>
                    <a:pt x="2032000" y="139065"/>
                    <a:pt x="2018030" y="152400"/>
                  </a:cubicBezTo>
                  <a:cubicBezTo>
                    <a:pt x="2007871" y="142240"/>
                    <a:pt x="2028191" y="132715"/>
                    <a:pt x="2016125" y="122555"/>
                  </a:cubicBezTo>
                  <a:cubicBezTo>
                    <a:pt x="2005966" y="127635"/>
                    <a:pt x="1996441" y="132715"/>
                    <a:pt x="1986916" y="137795"/>
                  </a:cubicBezTo>
                  <a:cubicBezTo>
                    <a:pt x="1979930" y="130810"/>
                    <a:pt x="1984375" y="124460"/>
                    <a:pt x="1985646" y="118745"/>
                  </a:cubicBezTo>
                  <a:cubicBezTo>
                    <a:pt x="1987550" y="105410"/>
                    <a:pt x="1988185" y="90170"/>
                    <a:pt x="1973580" y="86360"/>
                  </a:cubicBezTo>
                  <a:cubicBezTo>
                    <a:pt x="1955800" y="81280"/>
                    <a:pt x="1958975" y="99695"/>
                    <a:pt x="1955166" y="109220"/>
                  </a:cubicBezTo>
                  <a:cubicBezTo>
                    <a:pt x="1948816" y="125730"/>
                    <a:pt x="1941830" y="141605"/>
                    <a:pt x="1920241" y="139065"/>
                  </a:cubicBezTo>
                  <a:cubicBezTo>
                    <a:pt x="1905000" y="137160"/>
                    <a:pt x="1894841" y="139700"/>
                    <a:pt x="1894205" y="157480"/>
                  </a:cubicBezTo>
                  <a:cubicBezTo>
                    <a:pt x="1894205" y="174625"/>
                    <a:pt x="1906271" y="177800"/>
                    <a:pt x="1920241" y="178435"/>
                  </a:cubicBezTo>
                  <a:cubicBezTo>
                    <a:pt x="1925321" y="178435"/>
                    <a:pt x="1932305" y="171450"/>
                    <a:pt x="1936750" y="182245"/>
                  </a:cubicBezTo>
                  <a:cubicBezTo>
                    <a:pt x="1933575" y="195580"/>
                    <a:pt x="1922780" y="197485"/>
                    <a:pt x="1910716" y="199390"/>
                  </a:cubicBezTo>
                  <a:cubicBezTo>
                    <a:pt x="1886585" y="203200"/>
                    <a:pt x="1863091" y="207645"/>
                    <a:pt x="1838325" y="203835"/>
                  </a:cubicBezTo>
                  <a:cubicBezTo>
                    <a:pt x="1828166" y="202565"/>
                    <a:pt x="1814830" y="201295"/>
                    <a:pt x="1814196" y="216535"/>
                  </a:cubicBezTo>
                  <a:cubicBezTo>
                    <a:pt x="1813560" y="229235"/>
                    <a:pt x="1823721" y="234315"/>
                    <a:pt x="1834516" y="236855"/>
                  </a:cubicBezTo>
                  <a:cubicBezTo>
                    <a:pt x="1852930" y="241935"/>
                    <a:pt x="1870075" y="233680"/>
                    <a:pt x="1887221" y="230505"/>
                  </a:cubicBezTo>
                  <a:cubicBezTo>
                    <a:pt x="1896110" y="229235"/>
                    <a:pt x="1909446" y="224155"/>
                    <a:pt x="1910716" y="236855"/>
                  </a:cubicBezTo>
                  <a:cubicBezTo>
                    <a:pt x="1911985" y="249555"/>
                    <a:pt x="1924050" y="267970"/>
                    <a:pt x="1910716" y="274320"/>
                  </a:cubicBezTo>
                  <a:cubicBezTo>
                    <a:pt x="1884680" y="284480"/>
                    <a:pt x="1896110" y="294640"/>
                    <a:pt x="1908175" y="307340"/>
                  </a:cubicBezTo>
                  <a:close/>
                  <a:moveTo>
                    <a:pt x="517525" y="840105"/>
                  </a:moveTo>
                  <a:cubicBezTo>
                    <a:pt x="527050" y="842645"/>
                    <a:pt x="529591" y="842645"/>
                    <a:pt x="530860" y="843915"/>
                  </a:cubicBezTo>
                  <a:cubicBezTo>
                    <a:pt x="554355" y="868045"/>
                    <a:pt x="580391" y="890270"/>
                    <a:pt x="589280" y="924560"/>
                  </a:cubicBezTo>
                  <a:cubicBezTo>
                    <a:pt x="591821" y="933450"/>
                    <a:pt x="597535" y="942975"/>
                    <a:pt x="605791" y="940435"/>
                  </a:cubicBezTo>
                  <a:cubicBezTo>
                    <a:pt x="617855" y="937260"/>
                    <a:pt x="615316" y="925195"/>
                    <a:pt x="612141" y="916305"/>
                  </a:cubicBezTo>
                  <a:cubicBezTo>
                    <a:pt x="607696" y="904240"/>
                    <a:pt x="603250" y="892175"/>
                    <a:pt x="595630" y="882650"/>
                  </a:cubicBezTo>
                  <a:cubicBezTo>
                    <a:pt x="575946" y="857885"/>
                    <a:pt x="589280" y="850265"/>
                    <a:pt x="612775" y="847090"/>
                  </a:cubicBezTo>
                  <a:cubicBezTo>
                    <a:pt x="617855" y="846455"/>
                    <a:pt x="623571" y="845185"/>
                    <a:pt x="628650" y="845820"/>
                  </a:cubicBezTo>
                  <a:cubicBezTo>
                    <a:pt x="636905" y="847090"/>
                    <a:pt x="645796" y="850900"/>
                    <a:pt x="650875" y="840105"/>
                  </a:cubicBezTo>
                  <a:cubicBezTo>
                    <a:pt x="655955" y="828675"/>
                    <a:pt x="652146" y="819150"/>
                    <a:pt x="643255" y="811530"/>
                  </a:cubicBezTo>
                  <a:cubicBezTo>
                    <a:pt x="628016" y="798195"/>
                    <a:pt x="612141" y="786130"/>
                    <a:pt x="596266" y="773430"/>
                  </a:cubicBezTo>
                  <a:cubicBezTo>
                    <a:pt x="567691" y="750570"/>
                    <a:pt x="535305" y="732155"/>
                    <a:pt x="510541" y="702945"/>
                  </a:cubicBezTo>
                  <a:cubicBezTo>
                    <a:pt x="498475" y="688975"/>
                    <a:pt x="491491" y="659765"/>
                    <a:pt x="467360" y="669290"/>
                  </a:cubicBezTo>
                  <a:cubicBezTo>
                    <a:pt x="445771" y="677545"/>
                    <a:pt x="454660" y="704215"/>
                    <a:pt x="452121" y="723900"/>
                  </a:cubicBezTo>
                  <a:cubicBezTo>
                    <a:pt x="450850" y="733425"/>
                    <a:pt x="455296" y="749935"/>
                    <a:pt x="441960" y="749935"/>
                  </a:cubicBezTo>
                  <a:cubicBezTo>
                    <a:pt x="424180" y="749935"/>
                    <a:pt x="407671" y="762635"/>
                    <a:pt x="389255" y="753110"/>
                  </a:cubicBezTo>
                  <a:cubicBezTo>
                    <a:pt x="381635" y="749300"/>
                    <a:pt x="370205" y="743585"/>
                    <a:pt x="363855" y="755015"/>
                  </a:cubicBezTo>
                  <a:cubicBezTo>
                    <a:pt x="358141" y="765810"/>
                    <a:pt x="369571" y="772160"/>
                    <a:pt x="375285" y="778510"/>
                  </a:cubicBezTo>
                  <a:cubicBezTo>
                    <a:pt x="400685" y="805815"/>
                    <a:pt x="417196" y="835660"/>
                    <a:pt x="417830" y="874395"/>
                  </a:cubicBezTo>
                  <a:cubicBezTo>
                    <a:pt x="417830" y="897255"/>
                    <a:pt x="428625" y="916940"/>
                    <a:pt x="441960" y="935355"/>
                  </a:cubicBezTo>
                  <a:cubicBezTo>
                    <a:pt x="449580" y="946150"/>
                    <a:pt x="459105" y="955675"/>
                    <a:pt x="460375" y="971550"/>
                  </a:cubicBezTo>
                  <a:cubicBezTo>
                    <a:pt x="444500" y="972820"/>
                    <a:pt x="433705" y="955675"/>
                    <a:pt x="415925" y="962660"/>
                  </a:cubicBezTo>
                  <a:cubicBezTo>
                    <a:pt x="435610" y="1000760"/>
                    <a:pt x="467996" y="1024255"/>
                    <a:pt x="500380" y="1047115"/>
                  </a:cubicBezTo>
                  <a:cubicBezTo>
                    <a:pt x="506730" y="1051560"/>
                    <a:pt x="514350" y="1052830"/>
                    <a:pt x="520700" y="1046480"/>
                  </a:cubicBezTo>
                  <a:cubicBezTo>
                    <a:pt x="527050" y="1040130"/>
                    <a:pt x="525146" y="1033145"/>
                    <a:pt x="521335" y="1026160"/>
                  </a:cubicBezTo>
                  <a:cubicBezTo>
                    <a:pt x="502921" y="993140"/>
                    <a:pt x="490221" y="956310"/>
                    <a:pt x="460375" y="930910"/>
                  </a:cubicBezTo>
                  <a:cubicBezTo>
                    <a:pt x="444500" y="916940"/>
                    <a:pt x="437516" y="899160"/>
                    <a:pt x="445771" y="874395"/>
                  </a:cubicBezTo>
                  <a:cubicBezTo>
                    <a:pt x="469900" y="891540"/>
                    <a:pt x="477521" y="919480"/>
                    <a:pt x="499110" y="934085"/>
                  </a:cubicBezTo>
                  <a:cubicBezTo>
                    <a:pt x="506096" y="938530"/>
                    <a:pt x="511810" y="948055"/>
                    <a:pt x="520700" y="939800"/>
                  </a:cubicBezTo>
                  <a:cubicBezTo>
                    <a:pt x="529591" y="932180"/>
                    <a:pt x="521971" y="923925"/>
                    <a:pt x="517525" y="917575"/>
                  </a:cubicBezTo>
                  <a:cubicBezTo>
                    <a:pt x="509271" y="904875"/>
                    <a:pt x="495935" y="894715"/>
                    <a:pt x="499746" y="875665"/>
                  </a:cubicBezTo>
                  <a:cubicBezTo>
                    <a:pt x="514350" y="879475"/>
                    <a:pt x="514350" y="892175"/>
                    <a:pt x="521335" y="899160"/>
                  </a:cubicBezTo>
                  <a:cubicBezTo>
                    <a:pt x="525780" y="903605"/>
                    <a:pt x="530860" y="909320"/>
                    <a:pt x="537846" y="905510"/>
                  </a:cubicBezTo>
                  <a:cubicBezTo>
                    <a:pt x="544830" y="901065"/>
                    <a:pt x="541655" y="894715"/>
                    <a:pt x="539116" y="889000"/>
                  </a:cubicBezTo>
                  <a:cubicBezTo>
                    <a:pt x="533400" y="875030"/>
                    <a:pt x="527050" y="859790"/>
                    <a:pt x="517525" y="840105"/>
                  </a:cubicBezTo>
                  <a:close/>
                  <a:moveTo>
                    <a:pt x="1375410" y="210820"/>
                  </a:moveTo>
                  <a:cubicBezTo>
                    <a:pt x="1355725" y="287655"/>
                    <a:pt x="1314450" y="334010"/>
                    <a:pt x="1244600" y="360045"/>
                  </a:cubicBezTo>
                  <a:cubicBezTo>
                    <a:pt x="1235710" y="363220"/>
                    <a:pt x="1225550" y="365760"/>
                    <a:pt x="1226185" y="378460"/>
                  </a:cubicBezTo>
                  <a:cubicBezTo>
                    <a:pt x="1226821" y="391795"/>
                    <a:pt x="1238250" y="391795"/>
                    <a:pt x="1247141" y="392430"/>
                  </a:cubicBezTo>
                  <a:cubicBezTo>
                    <a:pt x="1263016" y="393700"/>
                    <a:pt x="1278255" y="391795"/>
                    <a:pt x="1293496" y="384810"/>
                  </a:cubicBezTo>
                  <a:cubicBezTo>
                    <a:pt x="1339216" y="363220"/>
                    <a:pt x="1381760" y="334645"/>
                    <a:pt x="1431925" y="322580"/>
                  </a:cubicBezTo>
                  <a:cubicBezTo>
                    <a:pt x="1441450" y="320040"/>
                    <a:pt x="1450341" y="314325"/>
                    <a:pt x="1445896" y="302260"/>
                  </a:cubicBezTo>
                  <a:cubicBezTo>
                    <a:pt x="1442085" y="290195"/>
                    <a:pt x="1432560" y="286385"/>
                    <a:pt x="1420496" y="290195"/>
                  </a:cubicBezTo>
                  <a:cubicBezTo>
                    <a:pt x="1413510" y="292735"/>
                    <a:pt x="1407160" y="296545"/>
                    <a:pt x="1400175" y="299085"/>
                  </a:cubicBezTo>
                  <a:cubicBezTo>
                    <a:pt x="1394460" y="301625"/>
                    <a:pt x="1388110" y="306070"/>
                    <a:pt x="1382396" y="300990"/>
                  </a:cubicBezTo>
                  <a:cubicBezTo>
                    <a:pt x="1374775" y="295275"/>
                    <a:pt x="1379221" y="287020"/>
                    <a:pt x="1381760" y="280670"/>
                  </a:cubicBezTo>
                  <a:cubicBezTo>
                    <a:pt x="1391285" y="257175"/>
                    <a:pt x="1402080" y="233680"/>
                    <a:pt x="1421766" y="217170"/>
                  </a:cubicBezTo>
                  <a:cubicBezTo>
                    <a:pt x="1435735" y="205105"/>
                    <a:pt x="1440180" y="192405"/>
                    <a:pt x="1431291" y="175260"/>
                  </a:cubicBezTo>
                  <a:cubicBezTo>
                    <a:pt x="1421130" y="156210"/>
                    <a:pt x="1405255" y="161290"/>
                    <a:pt x="1390016" y="166370"/>
                  </a:cubicBezTo>
                  <a:cubicBezTo>
                    <a:pt x="1362710" y="175260"/>
                    <a:pt x="1336675" y="186690"/>
                    <a:pt x="1308735" y="192405"/>
                  </a:cubicBezTo>
                  <a:cubicBezTo>
                    <a:pt x="1296671" y="194945"/>
                    <a:pt x="1282700" y="201295"/>
                    <a:pt x="1287780" y="218440"/>
                  </a:cubicBezTo>
                  <a:cubicBezTo>
                    <a:pt x="1292860" y="235585"/>
                    <a:pt x="1307466" y="231140"/>
                    <a:pt x="1319530" y="227965"/>
                  </a:cubicBezTo>
                  <a:cubicBezTo>
                    <a:pt x="1338580" y="223520"/>
                    <a:pt x="1355725" y="217170"/>
                    <a:pt x="1375410" y="210820"/>
                  </a:cubicBezTo>
                  <a:close/>
                  <a:moveTo>
                    <a:pt x="2299970" y="494665"/>
                  </a:moveTo>
                  <a:cubicBezTo>
                    <a:pt x="2326006" y="532130"/>
                    <a:pt x="2335531" y="534035"/>
                    <a:pt x="2389506" y="518795"/>
                  </a:cubicBezTo>
                  <a:cubicBezTo>
                    <a:pt x="2405381" y="514350"/>
                    <a:pt x="2423795" y="496570"/>
                    <a:pt x="2435860" y="506730"/>
                  </a:cubicBezTo>
                  <a:cubicBezTo>
                    <a:pt x="2450466" y="519430"/>
                    <a:pt x="2434591" y="540385"/>
                    <a:pt x="2430781" y="556895"/>
                  </a:cubicBezTo>
                  <a:cubicBezTo>
                    <a:pt x="2419351" y="605790"/>
                    <a:pt x="2436495" y="631190"/>
                    <a:pt x="2490470" y="640715"/>
                  </a:cubicBezTo>
                  <a:cubicBezTo>
                    <a:pt x="2479676" y="615950"/>
                    <a:pt x="2457451" y="599440"/>
                    <a:pt x="2455545" y="570230"/>
                  </a:cubicBezTo>
                  <a:cubicBezTo>
                    <a:pt x="2451101" y="499745"/>
                    <a:pt x="2454276" y="495300"/>
                    <a:pt x="2523491" y="501015"/>
                  </a:cubicBezTo>
                  <a:cubicBezTo>
                    <a:pt x="2533651" y="501650"/>
                    <a:pt x="2548891" y="507365"/>
                    <a:pt x="2548256" y="492125"/>
                  </a:cubicBezTo>
                  <a:cubicBezTo>
                    <a:pt x="2547620" y="481330"/>
                    <a:pt x="2534285" y="475615"/>
                    <a:pt x="2520951" y="478155"/>
                  </a:cubicBezTo>
                  <a:cubicBezTo>
                    <a:pt x="2517141" y="478790"/>
                    <a:pt x="2512695" y="480695"/>
                    <a:pt x="2508885" y="480695"/>
                  </a:cubicBezTo>
                  <a:cubicBezTo>
                    <a:pt x="2501901" y="480060"/>
                    <a:pt x="2492376" y="481330"/>
                    <a:pt x="2489835" y="473075"/>
                  </a:cubicBezTo>
                  <a:cubicBezTo>
                    <a:pt x="2487295" y="466090"/>
                    <a:pt x="2494281" y="462280"/>
                    <a:pt x="2498726" y="457835"/>
                  </a:cubicBezTo>
                  <a:cubicBezTo>
                    <a:pt x="2512695" y="445135"/>
                    <a:pt x="2527301" y="433070"/>
                    <a:pt x="2541270" y="419735"/>
                  </a:cubicBezTo>
                  <a:cubicBezTo>
                    <a:pt x="2550160" y="410845"/>
                    <a:pt x="2559051" y="401320"/>
                    <a:pt x="2553335" y="386080"/>
                  </a:cubicBezTo>
                  <a:cubicBezTo>
                    <a:pt x="2551431" y="381000"/>
                    <a:pt x="2548891" y="375285"/>
                    <a:pt x="2543176" y="375285"/>
                  </a:cubicBezTo>
                  <a:cubicBezTo>
                    <a:pt x="2529206" y="375920"/>
                    <a:pt x="2526031" y="388620"/>
                    <a:pt x="2520316" y="398145"/>
                  </a:cubicBezTo>
                  <a:cubicBezTo>
                    <a:pt x="2485391" y="457835"/>
                    <a:pt x="2453641" y="471170"/>
                    <a:pt x="2386331" y="452120"/>
                  </a:cubicBezTo>
                  <a:cubicBezTo>
                    <a:pt x="2382520" y="450850"/>
                    <a:pt x="2378076" y="449580"/>
                    <a:pt x="2373631" y="449580"/>
                  </a:cubicBezTo>
                  <a:cubicBezTo>
                    <a:pt x="2366645" y="449580"/>
                    <a:pt x="2357120" y="445135"/>
                    <a:pt x="2355216" y="455930"/>
                  </a:cubicBezTo>
                  <a:cubicBezTo>
                    <a:pt x="2353945" y="464185"/>
                    <a:pt x="2359660" y="469265"/>
                    <a:pt x="2367281" y="472440"/>
                  </a:cubicBezTo>
                  <a:cubicBezTo>
                    <a:pt x="2378076" y="477520"/>
                    <a:pt x="2393316" y="471170"/>
                    <a:pt x="2402206" y="485775"/>
                  </a:cubicBezTo>
                  <a:cubicBezTo>
                    <a:pt x="2370456" y="510540"/>
                    <a:pt x="2335531" y="496570"/>
                    <a:pt x="2299970" y="494665"/>
                  </a:cubicBezTo>
                  <a:close/>
                  <a:moveTo>
                    <a:pt x="1648460" y="3102610"/>
                  </a:moveTo>
                  <a:cubicBezTo>
                    <a:pt x="1648460" y="3104515"/>
                    <a:pt x="1647825" y="3107055"/>
                    <a:pt x="1647825" y="3108960"/>
                  </a:cubicBezTo>
                  <a:cubicBezTo>
                    <a:pt x="1649096" y="3119755"/>
                    <a:pt x="1640205" y="3136900"/>
                    <a:pt x="1656080" y="3138170"/>
                  </a:cubicBezTo>
                  <a:cubicBezTo>
                    <a:pt x="1673225" y="3140075"/>
                    <a:pt x="1668146" y="3121025"/>
                    <a:pt x="1668146" y="3111500"/>
                  </a:cubicBezTo>
                  <a:cubicBezTo>
                    <a:pt x="1666875" y="3083560"/>
                    <a:pt x="1675130" y="3060065"/>
                    <a:pt x="1692275" y="3038475"/>
                  </a:cubicBezTo>
                  <a:cubicBezTo>
                    <a:pt x="1704975" y="3022600"/>
                    <a:pt x="1715135" y="3005455"/>
                    <a:pt x="1725930" y="2988945"/>
                  </a:cubicBezTo>
                  <a:cubicBezTo>
                    <a:pt x="1729105" y="2984500"/>
                    <a:pt x="1736725" y="2978785"/>
                    <a:pt x="1730375" y="2973070"/>
                  </a:cubicBezTo>
                  <a:cubicBezTo>
                    <a:pt x="1724025" y="2967355"/>
                    <a:pt x="1716405" y="2971165"/>
                    <a:pt x="1711325" y="2976880"/>
                  </a:cubicBezTo>
                  <a:cubicBezTo>
                    <a:pt x="1707516" y="2981960"/>
                    <a:pt x="1704341" y="2987675"/>
                    <a:pt x="1700530" y="2992120"/>
                  </a:cubicBezTo>
                  <a:cubicBezTo>
                    <a:pt x="1685925" y="3009900"/>
                    <a:pt x="1679575" y="3044825"/>
                    <a:pt x="1659891" y="3043555"/>
                  </a:cubicBezTo>
                  <a:cubicBezTo>
                    <a:pt x="1641475" y="3042285"/>
                    <a:pt x="1636396" y="3007360"/>
                    <a:pt x="1623696" y="2987675"/>
                  </a:cubicBezTo>
                  <a:cubicBezTo>
                    <a:pt x="1617346" y="2977515"/>
                    <a:pt x="1613535" y="2963545"/>
                    <a:pt x="1597025" y="2964815"/>
                  </a:cubicBezTo>
                  <a:cubicBezTo>
                    <a:pt x="1554480" y="2968625"/>
                    <a:pt x="1513205" y="2957195"/>
                    <a:pt x="1471296" y="2954020"/>
                  </a:cubicBezTo>
                  <a:cubicBezTo>
                    <a:pt x="1463041" y="2953385"/>
                    <a:pt x="1449705" y="2946400"/>
                    <a:pt x="1448435" y="2961005"/>
                  </a:cubicBezTo>
                  <a:cubicBezTo>
                    <a:pt x="1447800" y="2971800"/>
                    <a:pt x="1461135" y="2970530"/>
                    <a:pt x="1468755" y="2970530"/>
                  </a:cubicBezTo>
                  <a:cubicBezTo>
                    <a:pt x="1499235" y="2970530"/>
                    <a:pt x="1504950" y="2986405"/>
                    <a:pt x="1499871" y="3013075"/>
                  </a:cubicBezTo>
                  <a:cubicBezTo>
                    <a:pt x="1494791" y="3039745"/>
                    <a:pt x="1492250" y="3067685"/>
                    <a:pt x="1489710" y="3094990"/>
                  </a:cubicBezTo>
                  <a:cubicBezTo>
                    <a:pt x="1489075" y="3107055"/>
                    <a:pt x="1477010" y="3127375"/>
                    <a:pt x="1495425" y="3129280"/>
                  </a:cubicBezTo>
                  <a:cubicBezTo>
                    <a:pt x="1511300" y="3131185"/>
                    <a:pt x="1506855" y="3108325"/>
                    <a:pt x="1508760" y="3095625"/>
                  </a:cubicBezTo>
                  <a:cubicBezTo>
                    <a:pt x="1513205" y="3067685"/>
                    <a:pt x="1515110" y="3039110"/>
                    <a:pt x="1519555" y="3011170"/>
                  </a:cubicBezTo>
                  <a:cubicBezTo>
                    <a:pt x="1521460" y="3001010"/>
                    <a:pt x="1517016" y="2983865"/>
                    <a:pt x="1531621" y="2981960"/>
                  </a:cubicBezTo>
                  <a:cubicBezTo>
                    <a:pt x="1552575" y="2978785"/>
                    <a:pt x="1586230" y="2972435"/>
                    <a:pt x="1593216" y="2982595"/>
                  </a:cubicBezTo>
                  <a:cubicBezTo>
                    <a:pt x="1618616" y="3018155"/>
                    <a:pt x="1652905" y="3053080"/>
                    <a:pt x="1648460" y="3102610"/>
                  </a:cubicBezTo>
                  <a:close/>
                  <a:moveTo>
                    <a:pt x="369571" y="2094230"/>
                  </a:moveTo>
                  <a:cubicBezTo>
                    <a:pt x="366396" y="2072640"/>
                    <a:pt x="355600" y="2047240"/>
                    <a:pt x="346075" y="2021840"/>
                  </a:cubicBezTo>
                  <a:cubicBezTo>
                    <a:pt x="341630" y="2009775"/>
                    <a:pt x="331471" y="2012950"/>
                    <a:pt x="321946" y="2016125"/>
                  </a:cubicBezTo>
                  <a:cubicBezTo>
                    <a:pt x="280035" y="2030730"/>
                    <a:pt x="238125" y="2044700"/>
                    <a:pt x="196216" y="2059305"/>
                  </a:cubicBezTo>
                  <a:cubicBezTo>
                    <a:pt x="187325" y="2062480"/>
                    <a:pt x="176530" y="2065020"/>
                    <a:pt x="181610" y="2078990"/>
                  </a:cubicBezTo>
                  <a:cubicBezTo>
                    <a:pt x="191135" y="2104390"/>
                    <a:pt x="195580" y="2132330"/>
                    <a:pt x="211455" y="2155190"/>
                  </a:cubicBezTo>
                  <a:cubicBezTo>
                    <a:pt x="232410" y="2186305"/>
                    <a:pt x="274321" y="2186305"/>
                    <a:pt x="292100" y="2153920"/>
                  </a:cubicBezTo>
                  <a:cubicBezTo>
                    <a:pt x="299721" y="2140585"/>
                    <a:pt x="303530" y="2136140"/>
                    <a:pt x="320041" y="2140585"/>
                  </a:cubicBezTo>
                  <a:cubicBezTo>
                    <a:pt x="349250" y="2148205"/>
                    <a:pt x="369571" y="2129790"/>
                    <a:pt x="369571" y="2094230"/>
                  </a:cubicBezTo>
                  <a:close/>
                  <a:moveTo>
                    <a:pt x="911225" y="558165"/>
                  </a:moveTo>
                  <a:cubicBezTo>
                    <a:pt x="908685" y="553720"/>
                    <a:pt x="906146" y="545465"/>
                    <a:pt x="901066" y="538480"/>
                  </a:cubicBezTo>
                  <a:cubicBezTo>
                    <a:pt x="864871" y="492760"/>
                    <a:pt x="833755" y="444500"/>
                    <a:pt x="817880" y="387350"/>
                  </a:cubicBezTo>
                  <a:cubicBezTo>
                    <a:pt x="813435" y="370840"/>
                    <a:pt x="801371" y="358140"/>
                    <a:pt x="784225" y="352425"/>
                  </a:cubicBezTo>
                  <a:cubicBezTo>
                    <a:pt x="775335" y="349250"/>
                    <a:pt x="767716" y="351155"/>
                    <a:pt x="761366" y="358140"/>
                  </a:cubicBezTo>
                  <a:cubicBezTo>
                    <a:pt x="756921" y="363855"/>
                    <a:pt x="755650" y="370840"/>
                    <a:pt x="760730" y="375285"/>
                  </a:cubicBezTo>
                  <a:cubicBezTo>
                    <a:pt x="795655" y="403860"/>
                    <a:pt x="800100" y="452120"/>
                    <a:pt x="831216" y="483235"/>
                  </a:cubicBezTo>
                  <a:cubicBezTo>
                    <a:pt x="871855" y="523875"/>
                    <a:pt x="876300" y="570865"/>
                    <a:pt x="857885" y="622935"/>
                  </a:cubicBezTo>
                  <a:cubicBezTo>
                    <a:pt x="855980" y="628650"/>
                    <a:pt x="854075" y="635000"/>
                    <a:pt x="852171" y="640715"/>
                  </a:cubicBezTo>
                  <a:cubicBezTo>
                    <a:pt x="848360" y="650875"/>
                    <a:pt x="843280" y="662940"/>
                    <a:pt x="856616" y="668020"/>
                  </a:cubicBezTo>
                  <a:cubicBezTo>
                    <a:pt x="870585" y="672465"/>
                    <a:pt x="881380" y="664845"/>
                    <a:pt x="885191" y="650240"/>
                  </a:cubicBezTo>
                  <a:cubicBezTo>
                    <a:pt x="889635" y="632460"/>
                    <a:pt x="887096" y="614680"/>
                    <a:pt x="886460" y="596900"/>
                  </a:cubicBezTo>
                  <a:cubicBezTo>
                    <a:pt x="886460" y="585470"/>
                    <a:pt x="873760" y="561975"/>
                    <a:pt x="904875" y="572770"/>
                  </a:cubicBezTo>
                  <a:cubicBezTo>
                    <a:pt x="909955" y="574675"/>
                    <a:pt x="911225" y="567055"/>
                    <a:pt x="911225" y="558165"/>
                  </a:cubicBezTo>
                  <a:close/>
                  <a:moveTo>
                    <a:pt x="640080" y="2581275"/>
                  </a:moveTo>
                  <a:cubicBezTo>
                    <a:pt x="642621" y="2582545"/>
                    <a:pt x="645160" y="2583815"/>
                    <a:pt x="647700" y="2584450"/>
                  </a:cubicBezTo>
                  <a:cubicBezTo>
                    <a:pt x="638810" y="2632075"/>
                    <a:pt x="629921" y="2679700"/>
                    <a:pt x="621030" y="2727325"/>
                  </a:cubicBezTo>
                  <a:cubicBezTo>
                    <a:pt x="619125" y="2737485"/>
                    <a:pt x="617855" y="2746375"/>
                    <a:pt x="627380" y="2752725"/>
                  </a:cubicBezTo>
                  <a:cubicBezTo>
                    <a:pt x="639446" y="2760980"/>
                    <a:pt x="644525" y="2748915"/>
                    <a:pt x="650241" y="2742565"/>
                  </a:cubicBezTo>
                  <a:cubicBezTo>
                    <a:pt x="678180" y="2713355"/>
                    <a:pt x="705485" y="2684145"/>
                    <a:pt x="732155" y="2654300"/>
                  </a:cubicBezTo>
                  <a:cubicBezTo>
                    <a:pt x="739141" y="2646680"/>
                    <a:pt x="756921" y="2639060"/>
                    <a:pt x="745491" y="2627630"/>
                  </a:cubicBezTo>
                  <a:cubicBezTo>
                    <a:pt x="733425" y="2615565"/>
                    <a:pt x="726441" y="2633980"/>
                    <a:pt x="719455" y="2640965"/>
                  </a:cubicBezTo>
                  <a:cubicBezTo>
                    <a:pt x="695325" y="2665095"/>
                    <a:pt x="671830" y="2690495"/>
                    <a:pt x="643255" y="2720975"/>
                  </a:cubicBezTo>
                  <a:cubicBezTo>
                    <a:pt x="643255" y="2707640"/>
                    <a:pt x="642621" y="2702560"/>
                    <a:pt x="643255" y="2697480"/>
                  </a:cubicBezTo>
                  <a:cubicBezTo>
                    <a:pt x="651510" y="2654935"/>
                    <a:pt x="659766" y="2612390"/>
                    <a:pt x="668655" y="2569845"/>
                  </a:cubicBezTo>
                  <a:cubicBezTo>
                    <a:pt x="671196" y="2559050"/>
                    <a:pt x="668655" y="2551430"/>
                    <a:pt x="659766" y="2545080"/>
                  </a:cubicBezTo>
                  <a:cubicBezTo>
                    <a:pt x="647700" y="2536190"/>
                    <a:pt x="642621" y="2548255"/>
                    <a:pt x="636905" y="2554605"/>
                  </a:cubicBezTo>
                  <a:cubicBezTo>
                    <a:pt x="607060" y="2585720"/>
                    <a:pt x="577216" y="2617470"/>
                    <a:pt x="548005" y="2649855"/>
                  </a:cubicBezTo>
                  <a:cubicBezTo>
                    <a:pt x="542291" y="2656205"/>
                    <a:pt x="530225" y="2663190"/>
                    <a:pt x="541655" y="2672715"/>
                  </a:cubicBezTo>
                  <a:cubicBezTo>
                    <a:pt x="551180" y="2680970"/>
                    <a:pt x="556896" y="2669540"/>
                    <a:pt x="561975" y="2663825"/>
                  </a:cubicBezTo>
                  <a:cubicBezTo>
                    <a:pt x="588646" y="2636520"/>
                    <a:pt x="614046" y="2609215"/>
                    <a:pt x="640080" y="2581275"/>
                  </a:cubicBezTo>
                  <a:close/>
                  <a:moveTo>
                    <a:pt x="2700020" y="2541905"/>
                  </a:moveTo>
                  <a:cubicBezTo>
                    <a:pt x="2714626" y="2533015"/>
                    <a:pt x="2724785" y="2538095"/>
                    <a:pt x="2734945" y="2539365"/>
                  </a:cubicBezTo>
                  <a:cubicBezTo>
                    <a:pt x="2773681" y="2543175"/>
                    <a:pt x="2812416" y="2548255"/>
                    <a:pt x="2851151" y="2552700"/>
                  </a:cubicBezTo>
                  <a:cubicBezTo>
                    <a:pt x="2861310" y="2553970"/>
                    <a:pt x="2870201" y="2552065"/>
                    <a:pt x="2875281" y="2542540"/>
                  </a:cubicBezTo>
                  <a:cubicBezTo>
                    <a:pt x="2879726" y="2534920"/>
                    <a:pt x="2873376" y="2530475"/>
                    <a:pt x="2868931" y="2526665"/>
                  </a:cubicBezTo>
                  <a:cubicBezTo>
                    <a:pt x="2831466" y="2496185"/>
                    <a:pt x="2793366" y="2465705"/>
                    <a:pt x="2755901" y="2434590"/>
                  </a:cubicBezTo>
                  <a:cubicBezTo>
                    <a:pt x="2750820" y="2430145"/>
                    <a:pt x="2745106" y="2426970"/>
                    <a:pt x="2739391" y="2433955"/>
                  </a:cubicBezTo>
                  <a:cubicBezTo>
                    <a:pt x="2734310" y="2440305"/>
                    <a:pt x="2738120" y="2445385"/>
                    <a:pt x="2743201" y="2449830"/>
                  </a:cubicBezTo>
                  <a:cubicBezTo>
                    <a:pt x="2756535" y="2460625"/>
                    <a:pt x="2769870" y="2470150"/>
                    <a:pt x="2782570" y="2481580"/>
                  </a:cubicBezTo>
                  <a:cubicBezTo>
                    <a:pt x="2799081" y="2497455"/>
                    <a:pt x="2821941" y="2506980"/>
                    <a:pt x="2835276" y="2531745"/>
                  </a:cubicBezTo>
                  <a:cubicBezTo>
                    <a:pt x="2824481" y="2531110"/>
                    <a:pt x="2818131" y="2531745"/>
                    <a:pt x="2812416" y="2530475"/>
                  </a:cubicBezTo>
                  <a:cubicBezTo>
                    <a:pt x="2774951" y="2525395"/>
                    <a:pt x="2736851" y="2520315"/>
                    <a:pt x="2699385" y="2515870"/>
                  </a:cubicBezTo>
                  <a:cubicBezTo>
                    <a:pt x="2686685" y="2513965"/>
                    <a:pt x="2673351" y="2510790"/>
                    <a:pt x="2665731" y="2525395"/>
                  </a:cubicBezTo>
                  <a:cubicBezTo>
                    <a:pt x="2658110" y="2541270"/>
                    <a:pt x="2673985" y="2545080"/>
                    <a:pt x="2681606" y="2551430"/>
                  </a:cubicBezTo>
                  <a:cubicBezTo>
                    <a:pt x="2711451" y="2576830"/>
                    <a:pt x="2741931" y="2600960"/>
                    <a:pt x="2772410" y="2625090"/>
                  </a:cubicBezTo>
                  <a:cubicBezTo>
                    <a:pt x="2779395" y="2630805"/>
                    <a:pt x="2788285" y="2645410"/>
                    <a:pt x="2798445" y="2633980"/>
                  </a:cubicBezTo>
                  <a:cubicBezTo>
                    <a:pt x="2809241" y="2621280"/>
                    <a:pt x="2792731" y="2616200"/>
                    <a:pt x="2785745" y="2610485"/>
                  </a:cubicBezTo>
                  <a:cubicBezTo>
                    <a:pt x="2758441" y="2588260"/>
                    <a:pt x="2730501" y="2566670"/>
                    <a:pt x="2700020" y="2541905"/>
                  </a:cubicBezTo>
                  <a:close/>
                  <a:moveTo>
                    <a:pt x="956946" y="380365"/>
                  </a:moveTo>
                  <a:cubicBezTo>
                    <a:pt x="943610" y="360045"/>
                    <a:pt x="930910" y="338455"/>
                    <a:pt x="915671" y="318135"/>
                  </a:cubicBezTo>
                  <a:cubicBezTo>
                    <a:pt x="909955" y="310515"/>
                    <a:pt x="898525" y="303530"/>
                    <a:pt x="887730" y="311785"/>
                  </a:cubicBezTo>
                  <a:cubicBezTo>
                    <a:pt x="878205" y="319405"/>
                    <a:pt x="885191" y="328930"/>
                    <a:pt x="887730" y="337820"/>
                  </a:cubicBezTo>
                  <a:cubicBezTo>
                    <a:pt x="897255" y="370840"/>
                    <a:pt x="913130" y="403225"/>
                    <a:pt x="899796" y="438785"/>
                  </a:cubicBezTo>
                  <a:cubicBezTo>
                    <a:pt x="898525" y="441960"/>
                    <a:pt x="899796" y="449580"/>
                    <a:pt x="900430" y="450215"/>
                  </a:cubicBezTo>
                  <a:cubicBezTo>
                    <a:pt x="933450" y="457200"/>
                    <a:pt x="925830" y="483870"/>
                    <a:pt x="928371" y="506095"/>
                  </a:cubicBezTo>
                  <a:cubicBezTo>
                    <a:pt x="929005" y="513715"/>
                    <a:pt x="932180" y="520700"/>
                    <a:pt x="939800" y="523875"/>
                  </a:cubicBezTo>
                  <a:cubicBezTo>
                    <a:pt x="949960" y="527685"/>
                    <a:pt x="955675" y="520700"/>
                    <a:pt x="961391" y="514350"/>
                  </a:cubicBezTo>
                  <a:cubicBezTo>
                    <a:pt x="971550" y="502285"/>
                    <a:pt x="981075" y="489585"/>
                    <a:pt x="991235" y="477520"/>
                  </a:cubicBezTo>
                  <a:cubicBezTo>
                    <a:pt x="996950" y="470535"/>
                    <a:pt x="1008380" y="463550"/>
                    <a:pt x="998855" y="454025"/>
                  </a:cubicBezTo>
                  <a:cubicBezTo>
                    <a:pt x="991235" y="446405"/>
                    <a:pt x="982980" y="455295"/>
                    <a:pt x="977900" y="461010"/>
                  </a:cubicBezTo>
                  <a:cubicBezTo>
                    <a:pt x="963930" y="476250"/>
                    <a:pt x="958216" y="471170"/>
                    <a:pt x="953135" y="454025"/>
                  </a:cubicBezTo>
                  <a:cubicBezTo>
                    <a:pt x="946785" y="430530"/>
                    <a:pt x="943610" y="407035"/>
                    <a:pt x="956946" y="380365"/>
                  </a:cubicBezTo>
                  <a:close/>
                  <a:moveTo>
                    <a:pt x="1205866" y="2923540"/>
                  </a:moveTo>
                  <a:cubicBezTo>
                    <a:pt x="1205866" y="2904490"/>
                    <a:pt x="1197610" y="2891790"/>
                    <a:pt x="1183641" y="2884805"/>
                  </a:cubicBezTo>
                  <a:cubicBezTo>
                    <a:pt x="1158241" y="2872740"/>
                    <a:pt x="1130935" y="2862580"/>
                    <a:pt x="1104900" y="2852420"/>
                  </a:cubicBezTo>
                  <a:cubicBezTo>
                    <a:pt x="1090296" y="2846705"/>
                    <a:pt x="1086485" y="2858770"/>
                    <a:pt x="1083310" y="2868295"/>
                  </a:cubicBezTo>
                  <a:cubicBezTo>
                    <a:pt x="1070610" y="2900680"/>
                    <a:pt x="1057275" y="2933065"/>
                    <a:pt x="1046480" y="2966085"/>
                  </a:cubicBezTo>
                  <a:cubicBezTo>
                    <a:pt x="1041400" y="2980690"/>
                    <a:pt x="1022985" y="3004185"/>
                    <a:pt x="1038225" y="3009900"/>
                  </a:cubicBezTo>
                  <a:cubicBezTo>
                    <a:pt x="1060450" y="3017520"/>
                    <a:pt x="1054735" y="2985135"/>
                    <a:pt x="1064896" y="2972435"/>
                  </a:cubicBezTo>
                  <a:cubicBezTo>
                    <a:pt x="1067435" y="2969260"/>
                    <a:pt x="1068071" y="2964815"/>
                    <a:pt x="1069975" y="2961005"/>
                  </a:cubicBezTo>
                  <a:cubicBezTo>
                    <a:pt x="1073785" y="2951480"/>
                    <a:pt x="1079500" y="2949575"/>
                    <a:pt x="1089660" y="2951480"/>
                  </a:cubicBezTo>
                  <a:cubicBezTo>
                    <a:pt x="1144271" y="2962275"/>
                    <a:pt x="1156335" y="2980055"/>
                    <a:pt x="1144271" y="3031490"/>
                  </a:cubicBezTo>
                  <a:cubicBezTo>
                    <a:pt x="1143635" y="3033395"/>
                    <a:pt x="1143635" y="3035300"/>
                    <a:pt x="1143000" y="3037840"/>
                  </a:cubicBezTo>
                  <a:cubicBezTo>
                    <a:pt x="1141096" y="3045460"/>
                    <a:pt x="1140460" y="3053715"/>
                    <a:pt x="1149985" y="3056255"/>
                  </a:cubicBezTo>
                  <a:cubicBezTo>
                    <a:pt x="1162050" y="3059430"/>
                    <a:pt x="1159510" y="3048000"/>
                    <a:pt x="1162050" y="3042285"/>
                  </a:cubicBezTo>
                  <a:cubicBezTo>
                    <a:pt x="1176021" y="3008630"/>
                    <a:pt x="1167766" y="2966085"/>
                    <a:pt x="1202055" y="2940050"/>
                  </a:cubicBezTo>
                  <a:cubicBezTo>
                    <a:pt x="1205230" y="2936240"/>
                    <a:pt x="1204596" y="2927350"/>
                    <a:pt x="1205866" y="2923540"/>
                  </a:cubicBezTo>
                  <a:close/>
                  <a:moveTo>
                    <a:pt x="2885441" y="2475230"/>
                  </a:moveTo>
                  <a:cubicBezTo>
                    <a:pt x="2930526" y="2475865"/>
                    <a:pt x="2969895" y="2436495"/>
                    <a:pt x="2969895" y="2390775"/>
                  </a:cubicBezTo>
                  <a:cubicBezTo>
                    <a:pt x="2969895" y="2343785"/>
                    <a:pt x="2921635" y="2298700"/>
                    <a:pt x="2870835" y="2298065"/>
                  </a:cubicBezTo>
                  <a:cubicBezTo>
                    <a:pt x="2824481" y="2297430"/>
                    <a:pt x="2787016" y="2335530"/>
                    <a:pt x="2787016" y="2383155"/>
                  </a:cubicBezTo>
                  <a:cubicBezTo>
                    <a:pt x="2787016" y="2430780"/>
                    <a:pt x="2833370" y="2474595"/>
                    <a:pt x="2885441" y="2475230"/>
                  </a:cubicBezTo>
                  <a:close/>
                  <a:moveTo>
                    <a:pt x="3181351" y="1869440"/>
                  </a:moveTo>
                  <a:cubicBezTo>
                    <a:pt x="3156585" y="1863725"/>
                    <a:pt x="3143251" y="1860550"/>
                    <a:pt x="3129916" y="1857375"/>
                  </a:cubicBezTo>
                  <a:cubicBezTo>
                    <a:pt x="3088641" y="1848485"/>
                    <a:pt x="3088006" y="1848485"/>
                    <a:pt x="3080385" y="1891030"/>
                  </a:cubicBezTo>
                  <a:cubicBezTo>
                    <a:pt x="3079116" y="1899920"/>
                    <a:pt x="3068320" y="1915160"/>
                    <a:pt x="3081656" y="1918335"/>
                  </a:cubicBezTo>
                  <a:cubicBezTo>
                    <a:pt x="3096260" y="1922145"/>
                    <a:pt x="3092451" y="1903730"/>
                    <a:pt x="3095626" y="1895475"/>
                  </a:cubicBezTo>
                  <a:cubicBezTo>
                    <a:pt x="3103881" y="1870075"/>
                    <a:pt x="3115310" y="1866900"/>
                    <a:pt x="3134360" y="1885950"/>
                  </a:cubicBezTo>
                  <a:cubicBezTo>
                    <a:pt x="3150870" y="1902460"/>
                    <a:pt x="3154045" y="1922780"/>
                    <a:pt x="3148331" y="1944370"/>
                  </a:cubicBezTo>
                  <a:cubicBezTo>
                    <a:pt x="3141981" y="1966595"/>
                    <a:pt x="3126741" y="1980565"/>
                    <a:pt x="3103881" y="1985010"/>
                  </a:cubicBezTo>
                  <a:cubicBezTo>
                    <a:pt x="3079116" y="1989455"/>
                    <a:pt x="3054985" y="1985010"/>
                    <a:pt x="3034031" y="1971675"/>
                  </a:cubicBezTo>
                  <a:cubicBezTo>
                    <a:pt x="2990851" y="1945640"/>
                    <a:pt x="2992120" y="1891665"/>
                    <a:pt x="3035935" y="1866900"/>
                  </a:cubicBezTo>
                  <a:cubicBezTo>
                    <a:pt x="3042920" y="1863090"/>
                    <a:pt x="3055620" y="1861820"/>
                    <a:pt x="3049906" y="1851025"/>
                  </a:cubicBezTo>
                  <a:cubicBezTo>
                    <a:pt x="3045460" y="1842770"/>
                    <a:pt x="3034666" y="1847215"/>
                    <a:pt x="3027045" y="1851025"/>
                  </a:cubicBezTo>
                  <a:cubicBezTo>
                    <a:pt x="3020695" y="1854200"/>
                    <a:pt x="3014345" y="1858645"/>
                    <a:pt x="3009266" y="1863725"/>
                  </a:cubicBezTo>
                  <a:cubicBezTo>
                    <a:pt x="2981960" y="1889760"/>
                    <a:pt x="2977516" y="1937385"/>
                    <a:pt x="2999741" y="1968500"/>
                  </a:cubicBezTo>
                  <a:cubicBezTo>
                    <a:pt x="3023870" y="2002155"/>
                    <a:pt x="3082926" y="2017395"/>
                    <a:pt x="3123566" y="1999615"/>
                  </a:cubicBezTo>
                  <a:cubicBezTo>
                    <a:pt x="3157856" y="1984375"/>
                    <a:pt x="3177541" y="1945005"/>
                    <a:pt x="3165476" y="1907540"/>
                  </a:cubicBezTo>
                  <a:cubicBezTo>
                    <a:pt x="3159760" y="1892935"/>
                    <a:pt x="3154681" y="1880870"/>
                    <a:pt x="3181351" y="1869440"/>
                  </a:cubicBezTo>
                  <a:close/>
                  <a:moveTo>
                    <a:pt x="1796416" y="3028950"/>
                  </a:moveTo>
                  <a:cubicBezTo>
                    <a:pt x="1797050" y="3086735"/>
                    <a:pt x="1832610" y="3128010"/>
                    <a:pt x="1881505" y="3126740"/>
                  </a:cubicBezTo>
                  <a:cubicBezTo>
                    <a:pt x="1931671" y="3126105"/>
                    <a:pt x="1967230" y="3089910"/>
                    <a:pt x="1966596" y="3040380"/>
                  </a:cubicBezTo>
                  <a:cubicBezTo>
                    <a:pt x="1965960" y="2982595"/>
                    <a:pt x="1931035" y="2943225"/>
                    <a:pt x="1880871" y="2943860"/>
                  </a:cubicBezTo>
                  <a:cubicBezTo>
                    <a:pt x="1828800" y="2943860"/>
                    <a:pt x="1795780" y="2976880"/>
                    <a:pt x="1796416" y="3028950"/>
                  </a:cubicBezTo>
                  <a:close/>
                  <a:moveTo>
                    <a:pt x="3032126" y="2188845"/>
                  </a:moveTo>
                  <a:cubicBezTo>
                    <a:pt x="3079116" y="2188845"/>
                    <a:pt x="3115310" y="2152015"/>
                    <a:pt x="3115945" y="2103755"/>
                  </a:cubicBezTo>
                  <a:cubicBezTo>
                    <a:pt x="3116581" y="2055495"/>
                    <a:pt x="3070226" y="2015490"/>
                    <a:pt x="3014981" y="2014855"/>
                  </a:cubicBezTo>
                  <a:cubicBezTo>
                    <a:pt x="2967356" y="2014855"/>
                    <a:pt x="2932431" y="2050415"/>
                    <a:pt x="2932431" y="2099945"/>
                  </a:cubicBezTo>
                  <a:cubicBezTo>
                    <a:pt x="2931795" y="2150110"/>
                    <a:pt x="2975610" y="2188845"/>
                    <a:pt x="3032126" y="2188845"/>
                  </a:cubicBezTo>
                  <a:close/>
                  <a:moveTo>
                    <a:pt x="266700" y="2245360"/>
                  </a:moveTo>
                  <a:cubicBezTo>
                    <a:pt x="272416" y="2228850"/>
                    <a:pt x="290196" y="2226945"/>
                    <a:pt x="302260" y="2218690"/>
                  </a:cubicBezTo>
                  <a:cubicBezTo>
                    <a:pt x="313691" y="2211705"/>
                    <a:pt x="321946" y="2214880"/>
                    <a:pt x="327660" y="2226310"/>
                  </a:cubicBezTo>
                  <a:cubicBezTo>
                    <a:pt x="337185" y="2245360"/>
                    <a:pt x="346710" y="2263775"/>
                    <a:pt x="356871" y="2282825"/>
                  </a:cubicBezTo>
                  <a:cubicBezTo>
                    <a:pt x="360046" y="2287905"/>
                    <a:pt x="363221" y="2295525"/>
                    <a:pt x="370841" y="2290445"/>
                  </a:cubicBezTo>
                  <a:cubicBezTo>
                    <a:pt x="378460" y="2286000"/>
                    <a:pt x="374650" y="2279015"/>
                    <a:pt x="371475" y="2273935"/>
                  </a:cubicBezTo>
                  <a:cubicBezTo>
                    <a:pt x="362585" y="2256155"/>
                    <a:pt x="354330" y="2237740"/>
                    <a:pt x="344171" y="2220595"/>
                  </a:cubicBezTo>
                  <a:cubicBezTo>
                    <a:pt x="332105" y="2199640"/>
                    <a:pt x="347980" y="2195195"/>
                    <a:pt x="360680" y="2188210"/>
                  </a:cubicBezTo>
                  <a:cubicBezTo>
                    <a:pt x="374016" y="2180590"/>
                    <a:pt x="386716" y="2172970"/>
                    <a:pt x="396241" y="2194560"/>
                  </a:cubicBezTo>
                  <a:cubicBezTo>
                    <a:pt x="405766" y="2215515"/>
                    <a:pt x="417196" y="2235835"/>
                    <a:pt x="427991" y="2256790"/>
                  </a:cubicBezTo>
                  <a:cubicBezTo>
                    <a:pt x="431166" y="2262505"/>
                    <a:pt x="434975" y="2268855"/>
                    <a:pt x="442596" y="2264410"/>
                  </a:cubicBezTo>
                  <a:cubicBezTo>
                    <a:pt x="450216" y="2259965"/>
                    <a:pt x="446405" y="2253615"/>
                    <a:pt x="443866" y="2247900"/>
                  </a:cubicBezTo>
                  <a:cubicBezTo>
                    <a:pt x="438785" y="2237740"/>
                    <a:pt x="433705" y="2226945"/>
                    <a:pt x="427991" y="2216785"/>
                  </a:cubicBezTo>
                  <a:cubicBezTo>
                    <a:pt x="393066" y="2148840"/>
                    <a:pt x="393066" y="2148840"/>
                    <a:pt x="326391" y="2182495"/>
                  </a:cubicBezTo>
                  <a:cubicBezTo>
                    <a:pt x="231775" y="2230755"/>
                    <a:pt x="231775" y="2230755"/>
                    <a:pt x="286385" y="2322830"/>
                  </a:cubicBezTo>
                  <a:cubicBezTo>
                    <a:pt x="290196" y="2329180"/>
                    <a:pt x="292100" y="2342515"/>
                    <a:pt x="303530" y="2336165"/>
                  </a:cubicBezTo>
                  <a:cubicBezTo>
                    <a:pt x="314960" y="2330450"/>
                    <a:pt x="305435" y="2320925"/>
                    <a:pt x="302260" y="2314575"/>
                  </a:cubicBezTo>
                  <a:cubicBezTo>
                    <a:pt x="290830" y="2292350"/>
                    <a:pt x="278766" y="2269490"/>
                    <a:pt x="266700" y="2245360"/>
                  </a:cubicBezTo>
                  <a:close/>
                  <a:moveTo>
                    <a:pt x="1067435" y="2840990"/>
                  </a:moveTo>
                  <a:cubicBezTo>
                    <a:pt x="1064896" y="2839085"/>
                    <a:pt x="1062355" y="2835275"/>
                    <a:pt x="1059180" y="2833370"/>
                  </a:cubicBezTo>
                  <a:cubicBezTo>
                    <a:pt x="1030605" y="2817495"/>
                    <a:pt x="1002030" y="2801620"/>
                    <a:pt x="973455" y="2785745"/>
                  </a:cubicBezTo>
                  <a:cubicBezTo>
                    <a:pt x="963930" y="2780030"/>
                    <a:pt x="957580" y="2783205"/>
                    <a:pt x="953135" y="2792095"/>
                  </a:cubicBezTo>
                  <a:cubicBezTo>
                    <a:pt x="930275" y="2833370"/>
                    <a:pt x="906780" y="2875280"/>
                    <a:pt x="883921" y="2916555"/>
                  </a:cubicBezTo>
                  <a:cubicBezTo>
                    <a:pt x="880110" y="2923540"/>
                    <a:pt x="876935" y="2930525"/>
                    <a:pt x="885825" y="2935605"/>
                  </a:cubicBezTo>
                  <a:cubicBezTo>
                    <a:pt x="916305" y="2952750"/>
                    <a:pt x="946785" y="2969895"/>
                    <a:pt x="977266" y="2986405"/>
                  </a:cubicBezTo>
                  <a:cubicBezTo>
                    <a:pt x="982346" y="2988945"/>
                    <a:pt x="988060" y="2988945"/>
                    <a:pt x="991235" y="2983230"/>
                  </a:cubicBezTo>
                  <a:cubicBezTo>
                    <a:pt x="994410" y="2976880"/>
                    <a:pt x="989966" y="2973705"/>
                    <a:pt x="984885" y="2970530"/>
                  </a:cubicBezTo>
                  <a:cubicBezTo>
                    <a:pt x="964566" y="2959100"/>
                    <a:pt x="944880" y="2946400"/>
                    <a:pt x="923925" y="2936875"/>
                  </a:cubicBezTo>
                  <a:cubicBezTo>
                    <a:pt x="902335" y="2926715"/>
                    <a:pt x="906780" y="2914650"/>
                    <a:pt x="916305" y="2899410"/>
                  </a:cubicBezTo>
                  <a:cubicBezTo>
                    <a:pt x="925830" y="2884170"/>
                    <a:pt x="931546" y="2864485"/>
                    <a:pt x="955675" y="2881630"/>
                  </a:cubicBezTo>
                  <a:cubicBezTo>
                    <a:pt x="971550" y="2892425"/>
                    <a:pt x="988696" y="2900045"/>
                    <a:pt x="1005841" y="2908935"/>
                  </a:cubicBezTo>
                  <a:cubicBezTo>
                    <a:pt x="1010921" y="2911475"/>
                    <a:pt x="1016635" y="2912745"/>
                    <a:pt x="1019810" y="2907030"/>
                  </a:cubicBezTo>
                  <a:cubicBezTo>
                    <a:pt x="1022985" y="2901315"/>
                    <a:pt x="1019175" y="2896870"/>
                    <a:pt x="1014096" y="2894330"/>
                  </a:cubicBezTo>
                  <a:cubicBezTo>
                    <a:pt x="995680" y="2883535"/>
                    <a:pt x="977900" y="2872740"/>
                    <a:pt x="958850" y="2863215"/>
                  </a:cubicBezTo>
                  <a:cubicBezTo>
                    <a:pt x="937260" y="2851785"/>
                    <a:pt x="951230" y="2839085"/>
                    <a:pt x="956946" y="2826385"/>
                  </a:cubicBezTo>
                  <a:cubicBezTo>
                    <a:pt x="963296" y="2813685"/>
                    <a:pt x="969010" y="2800985"/>
                    <a:pt x="987425" y="2812415"/>
                  </a:cubicBezTo>
                  <a:cubicBezTo>
                    <a:pt x="1007110" y="2824480"/>
                    <a:pt x="1028066" y="2835275"/>
                    <a:pt x="1048385" y="2846705"/>
                  </a:cubicBezTo>
                  <a:cubicBezTo>
                    <a:pt x="1055371" y="2851785"/>
                    <a:pt x="1063625" y="2856865"/>
                    <a:pt x="1067435" y="2840990"/>
                  </a:cubicBezTo>
                  <a:close/>
                  <a:moveTo>
                    <a:pt x="2337435" y="2868930"/>
                  </a:moveTo>
                  <a:cubicBezTo>
                    <a:pt x="2323466" y="2861945"/>
                    <a:pt x="2319020" y="2847340"/>
                    <a:pt x="2310766" y="2835275"/>
                  </a:cubicBezTo>
                  <a:cubicBezTo>
                    <a:pt x="2303145" y="2823845"/>
                    <a:pt x="2310131" y="2818130"/>
                    <a:pt x="2319020" y="2812415"/>
                  </a:cubicBezTo>
                  <a:cubicBezTo>
                    <a:pt x="2338706" y="2800350"/>
                    <a:pt x="2359026" y="2788920"/>
                    <a:pt x="2378710" y="2776220"/>
                  </a:cubicBezTo>
                  <a:cubicBezTo>
                    <a:pt x="2384426" y="2773045"/>
                    <a:pt x="2394585" y="2769235"/>
                    <a:pt x="2386966" y="2759710"/>
                  </a:cubicBezTo>
                  <a:cubicBezTo>
                    <a:pt x="2381885" y="2752725"/>
                    <a:pt x="2375535" y="2757805"/>
                    <a:pt x="2370456" y="2760980"/>
                  </a:cubicBezTo>
                  <a:cubicBezTo>
                    <a:pt x="2343785" y="2776855"/>
                    <a:pt x="2317751" y="2792730"/>
                    <a:pt x="2291716" y="2808605"/>
                  </a:cubicBezTo>
                  <a:cubicBezTo>
                    <a:pt x="2282191" y="2814320"/>
                    <a:pt x="2277745" y="2820670"/>
                    <a:pt x="2284731" y="2832100"/>
                  </a:cubicBezTo>
                  <a:cubicBezTo>
                    <a:pt x="2309495" y="2872740"/>
                    <a:pt x="2333626" y="2913380"/>
                    <a:pt x="2358391" y="2954655"/>
                  </a:cubicBezTo>
                  <a:cubicBezTo>
                    <a:pt x="2363470" y="2963545"/>
                    <a:pt x="2370456" y="2965450"/>
                    <a:pt x="2379981" y="2959735"/>
                  </a:cubicBezTo>
                  <a:cubicBezTo>
                    <a:pt x="2407920" y="2942590"/>
                    <a:pt x="2436495" y="2926080"/>
                    <a:pt x="2464435" y="2908935"/>
                  </a:cubicBezTo>
                  <a:cubicBezTo>
                    <a:pt x="2470151" y="2905760"/>
                    <a:pt x="2475866" y="2901315"/>
                    <a:pt x="2470151" y="2893695"/>
                  </a:cubicBezTo>
                  <a:cubicBezTo>
                    <a:pt x="2464435" y="2886710"/>
                    <a:pt x="2458720" y="2891790"/>
                    <a:pt x="2453641" y="2894965"/>
                  </a:cubicBezTo>
                  <a:cubicBezTo>
                    <a:pt x="2436495" y="2905125"/>
                    <a:pt x="2418081" y="2914650"/>
                    <a:pt x="2402206" y="2926080"/>
                  </a:cubicBezTo>
                  <a:cubicBezTo>
                    <a:pt x="2383791" y="2939415"/>
                    <a:pt x="2373631" y="2938145"/>
                    <a:pt x="2359660" y="2917190"/>
                  </a:cubicBezTo>
                  <a:cubicBezTo>
                    <a:pt x="2344420" y="2893060"/>
                    <a:pt x="2346326" y="2879725"/>
                    <a:pt x="2372360" y="2868930"/>
                  </a:cubicBezTo>
                  <a:cubicBezTo>
                    <a:pt x="2379345" y="2866390"/>
                    <a:pt x="2385695" y="2862580"/>
                    <a:pt x="2391410" y="2857500"/>
                  </a:cubicBezTo>
                  <a:cubicBezTo>
                    <a:pt x="2400935" y="2848610"/>
                    <a:pt x="2426970" y="2846705"/>
                    <a:pt x="2418081" y="2830195"/>
                  </a:cubicBezTo>
                  <a:cubicBezTo>
                    <a:pt x="2410460" y="2816860"/>
                    <a:pt x="2395220" y="2836545"/>
                    <a:pt x="2383791" y="2841625"/>
                  </a:cubicBezTo>
                  <a:cubicBezTo>
                    <a:pt x="2367916" y="2849880"/>
                    <a:pt x="2353945" y="2859405"/>
                    <a:pt x="2337435" y="2868930"/>
                  </a:cubicBezTo>
                  <a:close/>
                  <a:moveTo>
                    <a:pt x="1285241" y="3096895"/>
                  </a:moveTo>
                  <a:cubicBezTo>
                    <a:pt x="1310005" y="3096895"/>
                    <a:pt x="1329055" y="3088005"/>
                    <a:pt x="1336675" y="3063240"/>
                  </a:cubicBezTo>
                  <a:cubicBezTo>
                    <a:pt x="1344930" y="3037840"/>
                    <a:pt x="1334771" y="3020060"/>
                    <a:pt x="1313180" y="3007360"/>
                  </a:cubicBezTo>
                  <a:cubicBezTo>
                    <a:pt x="1296671" y="2997835"/>
                    <a:pt x="1280160" y="2988945"/>
                    <a:pt x="1263650" y="2978785"/>
                  </a:cubicBezTo>
                  <a:cubicBezTo>
                    <a:pt x="1254125" y="2973070"/>
                    <a:pt x="1247775" y="2964180"/>
                    <a:pt x="1251585" y="2952115"/>
                  </a:cubicBezTo>
                  <a:cubicBezTo>
                    <a:pt x="1255396" y="2940050"/>
                    <a:pt x="1263650" y="2931795"/>
                    <a:pt x="1276350" y="2930525"/>
                  </a:cubicBezTo>
                  <a:cubicBezTo>
                    <a:pt x="1302385" y="2929255"/>
                    <a:pt x="1324610" y="2936240"/>
                    <a:pt x="1334771" y="2963545"/>
                  </a:cubicBezTo>
                  <a:cubicBezTo>
                    <a:pt x="1337310" y="2970530"/>
                    <a:pt x="1337946" y="2980690"/>
                    <a:pt x="1348105" y="2976880"/>
                  </a:cubicBezTo>
                  <a:cubicBezTo>
                    <a:pt x="1356996" y="2973705"/>
                    <a:pt x="1353821" y="2964180"/>
                    <a:pt x="1351916" y="2957195"/>
                  </a:cubicBezTo>
                  <a:cubicBezTo>
                    <a:pt x="1346200" y="2932430"/>
                    <a:pt x="1327150" y="2920365"/>
                    <a:pt x="1304925" y="2915285"/>
                  </a:cubicBezTo>
                  <a:cubicBezTo>
                    <a:pt x="1281430" y="2910205"/>
                    <a:pt x="1257935" y="2908935"/>
                    <a:pt x="1240791" y="2930525"/>
                  </a:cubicBezTo>
                  <a:cubicBezTo>
                    <a:pt x="1223646" y="2951480"/>
                    <a:pt x="1227455" y="2978785"/>
                    <a:pt x="1249680" y="2994025"/>
                  </a:cubicBezTo>
                  <a:cubicBezTo>
                    <a:pt x="1263016" y="3002915"/>
                    <a:pt x="1277621" y="3009265"/>
                    <a:pt x="1290955" y="3018155"/>
                  </a:cubicBezTo>
                  <a:cubicBezTo>
                    <a:pt x="1306830" y="3028315"/>
                    <a:pt x="1327785" y="3037205"/>
                    <a:pt x="1315721" y="3061970"/>
                  </a:cubicBezTo>
                  <a:cubicBezTo>
                    <a:pt x="1304291" y="3084830"/>
                    <a:pt x="1282700" y="3081020"/>
                    <a:pt x="1263016" y="3075940"/>
                  </a:cubicBezTo>
                  <a:cubicBezTo>
                    <a:pt x="1244600" y="3070860"/>
                    <a:pt x="1229996" y="3061335"/>
                    <a:pt x="1224280" y="3041650"/>
                  </a:cubicBezTo>
                  <a:cubicBezTo>
                    <a:pt x="1222375" y="3034665"/>
                    <a:pt x="1223646" y="3021330"/>
                    <a:pt x="1210946" y="3025775"/>
                  </a:cubicBezTo>
                  <a:cubicBezTo>
                    <a:pt x="1202055" y="3028950"/>
                    <a:pt x="1205230" y="3040380"/>
                    <a:pt x="1206500" y="3048635"/>
                  </a:cubicBezTo>
                  <a:cubicBezTo>
                    <a:pt x="1212216" y="3074670"/>
                    <a:pt x="1247141" y="3096260"/>
                    <a:pt x="1285241" y="3096895"/>
                  </a:cubicBezTo>
                  <a:close/>
                  <a:moveTo>
                    <a:pt x="2553970" y="2635250"/>
                  </a:moveTo>
                  <a:cubicBezTo>
                    <a:pt x="2551431" y="2636520"/>
                    <a:pt x="2548256" y="2637790"/>
                    <a:pt x="2546351" y="2639695"/>
                  </a:cubicBezTo>
                  <a:cubicBezTo>
                    <a:pt x="2541270" y="2644775"/>
                    <a:pt x="2544445" y="2649220"/>
                    <a:pt x="2548256" y="2653665"/>
                  </a:cubicBezTo>
                  <a:cubicBezTo>
                    <a:pt x="2581910" y="2689860"/>
                    <a:pt x="2615566" y="2726690"/>
                    <a:pt x="2649220" y="2762885"/>
                  </a:cubicBezTo>
                  <a:cubicBezTo>
                    <a:pt x="2654301" y="2767965"/>
                    <a:pt x="2659381" y="2770505"/>
                    <a:pt x="2665731" y="2764790"/>
                  </a:cubicBezTo>
                  <a:cubicBezTo>
                    <a:pt x="2672081" y="2758440"/>
                    <a:pt x="2668906" y="2753360"/>
                    <a:pt x="2664460" y="2748280"/>
                  </a:cubicBezTo>
                  <a:cubicBezTo>
                    <a:pt x="2657476" y="2740660"/>
                    <a:pt x="2651126" y="2731770"/>
                    <a:pt x="2642870" y="2724785"/>
                  </a:cubicBezTo>
                  <a:cubicBezTo>
                    <a:pt x="2619376" y="2705735"/>
                    <a:pt x="2620010" y="2690495"/>
                    <a:pt x="2644141" y="2670175"/>
                  </a:cubicBezTo>
                  <a:cubicBezTo>
                    <a:pt x="2687956" y="2632710"/>
                    <a:pt x="2686051" y="2631440"/>
                    <a:pt x="2727326" y="2672715"/>
                  </a:cubicBezTo>
                  <a:cubicBezTo>
                    <a:pt x="2733676" y="2679065"/>
                    <a:pt x="2738756" y="2695575"/>
                    <a:pt x="2751456" y="2683510"/>
                  </a:cubicBezTo>
                  <a:cubicBezTo>
                    <a:pt x="2761616" y="2673985"/>
                    <a:pt x="2748916" y="2666365"/>
                    <a:pt x="2743201" y="2660015"/>
                  </a:cubicBezTo>
                  <a:cubicBezTo>
                    <a:pt x="2714626" y="2628900"/>
                    <a:pt x="2686051" y="2597785"/>
                    <a:pt x="2656841" y="2567305"/>
                  </a:cubicBezTo>
                  <a:cubicBezTo>
                    <a:pt x="2651126" y="2561590"/>
                    <a:pt x="2645410" y="2546985"/>
                    <a:pt x="2634616" y="2558415"/>
                  </a:cubicBezTo>
                  <a:cubicBezTo>
                    <a:pt x="2625091" y="2568575"/>
                    <a:pt x="2637156" y="2574925"/>
                    <a:pt x="2642870" y="2581910"/>
                  </a:cubicBezTo>
                  <a:cubicBezTo>
                    <a:pt x="2673985" y="2619375"/>
                    <a:pt x="2673985" y="2619375"/>
                    <a:pt x="2637791" y="2653030"/>
                  </a:cubicBezTo>
                  <a:cubicBezTo>
                    <a:pt x="2633345" y="2657475"/>
                    <a:pt x="2628266" y="2661285"/>
                    <a:pt x="2623820" y="2665730"/>
                  </a:cubicBezTo>
                  <a:cubicBezTo>
                    <a:pt x="2611120" y="2680335"/>
                    <a:pt x="2600326" y="2679700"/>
                    <a:pt x="2587626" y="2664460"/>
                  </a:cubicBezTo>
                  <a:cubicBezTo>
                    <a:pt x="2577466" y="2654300"/>
                    <a:pt x="2568576" y="2641600"/>
                    <a:pt x="2553970" y="2635250"/>
                  </a:cubicBezTo>
                  <a:close/>
                  <a:moveTo>
                    <a:pt x="2693035" y="917575"/>
                  </a:moveTo>
                  <a:cubicBezTo>
                    <a:pt x="2682241" y="956310"/>
                    <a:pt x="2708910" y="980440"/>
                    <a:pt x="2727326" y="1007110"/>
                  </a:cubicBezTo>
                  <a:cubicBezTo>
                    <a:pt x="2732406" y="1014095"/>
                    <a:pt x="2741931" y="1010285"/>
                    <a:pt x="2747645" y="1006475"/>
                  </a:cubicBezTo>
                  <a:cubicBezTo>
                    <a:pt x="2758441" y="999490"/>
                    <a:pt x="2768601" y="992505"/>
                    <a:pt x="2778126" y="983615"/>
                  </a:cubicBezTo>
                  <a:cubicBezTo>
                    <a:pt x="2795906" y="967740"/>
                    <a:pt x="2811781" y="948055"/>
                    <a:pt x="2834641" y="977265"/>
                  </a:cubicBezTo>
                  <a:cubicBezTo>
                    <a:pt x="2839720" y="983615"/>
                    <a:pt x="2851151" y="985520"/>
                    <a:pt x="2857501" y="978535"/>
                  </a:cubicBezTo>
                  <a:cubicBezTo>
                    <a:pt x="2866391" y="968375"/>
                    <a:pt x="2853691" y="964565"/>
                    <a:pt x="2849245" y="958850"/>
                  </a:cubicBezTo>
                  <a:cubicBezTo>
                    <a:pt x="2816860" y="915670"/>
                    <a:pt x="2773045" y="886460"/>
                    <a:pt x="2726691" y="860425"/>
                  </a:cubicBezTo>
                  <a:cubicBezTo>
                    <a:pt x="2720341" y="857250"/>
                    <a:pt x="2714626" y="848995"/>
                    <a:pt x="2707641" y="854710"/>
                  </a:cubicBezTo>
                  <a:cubicBezTo>
                    <a:pt x="2698751" y="862330"/>
                    <a:pt x="2705735" y="869950"/>
                    <a:pt x="2710181" y="876935"/>
                  </a:cubicBezTo>
                  <a:cubicBezTo>
                    <a:pt x="2722881" y="898525"/>
                    <a:pt x="2748281" y="902335"/>
                    <a:pt x="2767331" y="915035"/>
                  </a:cubicBezTo>
                  <a:cubicBezTo>
                    <a:pt x="2776856" y="921385"/>
                    <a:pt x="2792095" y="926465"/>
                    <a:pt x="2788920" y="939165"/>
                  </a:cubicBezTo>
                  <a:cubicBezTo>
                    <a:pt x="2784476" y="955675"/>
                    <a:pt x="2768601" y="965835"/>
                    <a:pt x="2753995" y="974090"/>
                  </a:cubicBezTo>
                  <a:cubicBezTo>
                    <a:pt x="2740660" y="981075"/>
                    <a:pt x="2731135" y="973455"/>
                    <a:pt x="2724151" y="963930"/>
                  </a:cubicBezTo>
                  <a:cubicBezTo>
                    <a:pt x="2712720" y="949960"/>
                    <a:pt x="2703195" y="933450"/>
                    <a:pt x="2693035" y="917575"/>
                  </a:cubicBezTo>
                  <a:close/>
                  <a:moveTo>
                    <a:pt x="151766" y="1834515"/>
                  </a:moveTo>
                  <a:cubicBezTo>
                    <a:pt x="151766" y="1834515"/>
                    <a:pt x="151766" y="1834515"/>
                    <a:pt x="151766" y="1834515"/>
                  </a:cubicBezTo>
                  <a:cubicBezTo>
                    <a:pt x="190500" y="1830070"/>
                    <a:pt x="229235" y="1825625"/>
                    <a:pt x="268605" y="1820545"/>
                  </a:cubicBezTo>
                  <a:cubicBezTo>
                    <a:pt x="277496" y="1819275"/>
                    <a:pt x="291466" y="1821815"/>
                    <a:pt x="290196" y="1808480"/>
                  </a:cubicBezTo>
                  <a:cubicBezTo>
                    <a:pt x="288925" y="1793875"/>
                    <a:pt x="275591" y="1801495"/>
                    <a:pt x="267335" y="1801495"/>
                  </a:cubicBezTo>
                  <a:cubicBezTo>
                    <a:pt x="256541" y="1802130"/>
                    <a:pt x="246380" y="1803400"/>
                    <a:pt x="235585" y="1804035"/>
                  </a:cubicBezTo>
                  <a:cubicBezTo>
                    <a:pt x="227330" y="1804670"/>
                    <a:pt x="219710" y="1803400"/>
                    <a:pt x="218441" y="1794510"/>
                  </a:cubicBezTo>
                  <a:cubicBezTo>
                    <a:pt x="215266" y="1769110"/>
                    <a:pt x="207645" y="1743075"/>
                    <a:pt x="212091" y="1719580"/>
                  </a:cubicBezTo>
                  <a:cubicBezTo>
                    <a:pt x="215900" y="1699260"/>
                    <a:pt x="243205" y="1710055"/>
                    <a:pt x="259716" y="1704340"/>
                  </a:cubicBezTo>
                  <a:cubicBezTo>
                    <a:pt x="261620" y="1703705"/>
                    <a:pt x="264160" y="1703705"/>
                    <a:pt x="266066" y="1703070"/>
                  </a:cubicBezTo>
                  <a:cubicBezTo>
                    <a:pt x="271780" y="1701165"/>
                    <a:pt x="278766" y="1699260"/>
                    <a:pt x="276860" y="1691005"/>
                  </a:cubicBezTo>
                  <a:cubicBezTo>
                    <a:pt x="275591" y="1684655"/>
                    <a:pt x="269875" y="1683385"/>
                    <a:pt x="264160" y="1684020"/>
                  </a:cubicBezTo>
                  <a:cubicBezTo>
                    <a:pt x="214630" y="1689735"/>
                    <a:pt x="165735" y="1696085"/>
                    <a:pt x="116205" y="1702435"/>
                  </a:cubicBezTo>
                  <a:cubicBezTo>
                    <a:pt x="110491" y="1703070"/>
                    <a:pt x="106045" y="1706245"/>
                    <a:pt x="106680" y="1712595"/>
                  </a:cubicBezTo>
                  <a:cubicBezTo>
                    <a:pt x="107316" y="1718945"/>
                    <a:pt x="111760" y="1721485"/>
                    <a:pt x="117475" y="1721485"/>
                  </a:cubicBezTo>
                  <a:cubicBezTo>
                    <a:pt x="123825" y="1720850"/>
                    <a:pt x="130175" y="1720215"/>
                    <a:pt x="136525" y="1720215"/>
                  </a:cubicBezTo>
                  <a:cubicBezTo>
                    <a:pt x="191770" y="1715135"/>
                    <a:pt x="191770" y="1715135"/>
                    <a:pt x="197485" y="1770380"/>
                  </a:cubicBezTo>
                  <a:cubicBezTo>
                    <a:pt x="198120" y="1773555"/>
                    <a:pt x="197485" y="1776730"/>
                    <a:pt x="198120" y="1779905"/>
                  </a:cubicBezTo>
                  <a:cubicBezTo>
                    <a:pt x="202566" y="1800860"/>
                    <a:pt x="195580" y="1812290"/>
                    <a:pt x="172720" y="1813560"/>
                  </a:cubicBezTo>
                  <a:cubicBezTo>
                    <a:pt x="160020" y="1814195"/>
                    <a:pt x="147320" y="1816735"/>
                    <a:pt x="135255" y="1818640"/>
                  </a:cubicBezTo>
                  <a:cubicBezTo>
                    <a:pt x="128905" y="1819910"/>
                    <a:pt x="121920" y="1821815"/>
                    <a:pt x="122555" y="1830070"/>
                  </a:cubicBezTo>
                  <a:cubicBezTo>
                    <a:pt x="123191" y="1838960"/>
                    <a:pt x="130175" y="1838960"/>
                    <a:pt x="136525" y="1838325"/>
                  </a:cubicBezTo>
                  <a:cubicBezTo>
                    <a:pt x="140970" y="1835785"/>
                    <a:pt x="146685" y="1835150"/>
                    <a:pt x="151766" y="1834515"/>
                  </a:cubicBezTo>
                  <a:close/>
                  <a:moveTo>
                    <a:pt x="504825" y="2588895"/>
                  </a:moveTo>
                  <a:cubicBezTo>
                    <a:pt x="484505" y="2587625"/>
                    <a:pt x="471805" y="2574290"/>
                    <a:pt x="462280" y="2557145"/>
                  </a:cubicBezTo>
                  <a:cubicBezTo>
                    <a:pt x="452121" y="2538095"/>
                    <a:pt x="457835" y="2520950"/>
                    <a:pt x="472441" y="2508250"/>
                  </a:cubicBezTo>
                  <a:cubicBezTo>
                    <a:pt x="496571" y="2486025"/>
                    <a:pt x="522605" y="2466340"/>
                    <a:pt x="547371" y="2445385"/>
                  </a:cubicBezTo>
                  <a:cubicBezTo>
                    <a:pt x="553721" y="2440305"/>
                    <a:pt x="567691" y="2435860"/>
                    <a:pt x="557530" y="2423795"/>
                  </a:cubicBezTo>
                  <a:cubicBezTo>
                    <a:pt x="549275" y="2414270"/>
                    <a:pt x="542291" y="2423795"/>
                    <a:pt x="535941" y="2428240"/>
                  </a:cubicBezTo>
                  <a:cubicBezTo>
                    <a:pt x="510541" y="2448560"/>
                    <a:pt x="484505" y="2468245"/>
                    <a:pt x="459741" y="2490470"/>
                  </a:cubicBezTo>
                  <a:cubicBezTo>
                    <a:pt x="431166" y="2516505"/>
                    <a:pt x="429896" y="2547620"/>
                    <a:pt x="453391" y="2578100"/>
                  </a:cubicBezTo>
                  <a:cubicBezTo>
                    <a:pt x="477521" y="2609850"/>
                    <a:pt x="510541" y="2618105"/>
                    <a:pt x="542291" y="2597150"/>
                  </a:cubicBezTo>
                  <a:cubicBezTo>
                    <a:pt x="570866" y="2577465"/>
                    <a:pt x="597535" y="2554605"/>
                    <a:pt x="624205" y="2532380"/>
                  </a:cubicBezTo>
                  <a:cubicBezTo>
                    <a:pt x="629921" y="2527935"/>
                    <a:pt x="636905" y="2522220"/>
                    <a:pt x="630555" y="2513965"/>
                  </a:cubicBezTo>
                  <a:cubicBezTo>
                    <a:pt x="623571" y="2505075"/>
                    <a:pt x="617221" y="2511425"/>
                    <a:pt x="611505" y="2515870"/>
                  </a:cubicBezTo>
                  <a:cubicBezTo>
                    <a:pt x="588646" y="2534285"/>
                    <a:pt x="565785" y="2552700"/>
                    <a:pt x="542291" y="2571750"/>
                  </a:cubicBezTo>
                  <a:cubicBezTo>
                    <a:pt x="532130" y="2580640"/>
                    <a:pt x="520700" y="2587625"/>
                    <a:pt x="504825" y="2588895"/>
                  </a:cubicBezTo>
                  <a:close/>
                  <a:moveTo>
                    <a:pt x="213995" y="2005965"/>
                  </a:moveTo>
                  <a:cubicBezTo>
                    <a:pt x="240666" y="1999615"/>
                    <a:pt x="277496" y="1991360"/>
                    <a:pt x="314960" y="1983105"/>
                  </a:cubicBezTo>
                  <a:cubicBezTo>
                    <a:pt x="320675" y="1981835"/>
                    <a:pt x="328296" y="1979295"/>
                    <a:pt x="327025" y="1971040"/>
                  </a:cubicBezTo>
                  <a:cubicBezTo>
                    <a:pt x="325121" y="1960880"/>
                    <a:pt x="316866" y="1962150"/>
                    <a:pt x="309246" y="1964055"/>
                  </a:cubicBezTo>
                  <a:cubicBezTo>
                    <a:pt x="280671" y="1970405"/>
                    <a:pt x="251460" y="1978025"/>
                    <a:pt x="222885" y="1983740"/>
                  </a:cubicBezTo>
                  <a:cubicBezTo>
                    <a:pt x="186691" y="1991360"/>
                    <a:pt x="165735" y="1980565"/>
                    <a:pt x="158116" y="1950720"/>
                  </a:cubicBezTo>
                  <a:cubicBezTo>
                    <a:pt x="149860" y="1920240"/>
                    <a:pt x="164466" y="1899920"/>
                    <a:pt x="201930" y="1890395"/>
                  </a:cubicBezTo>
                  <a:cubicBezTo>
                    <a:pt x="230505" y="1882775"/>
                    <a:pt x="259716" y="1877060"/>
                    <a:pt x="288291" y="1870075"/>
                  </a:cubicBezTo>
                  <a:cubicBezTo>
                    <a:pt x="295275" y="1868170"/>
                    <a:pt x="304166" y="1866900"/>
                    <a:pt x="300355" y="1856105"/>
                  </a:cubicBezTo>
                  <a:cubicBezTo>
                    <a:pt x="297816" y="1847850"/>
                    <a:pt x="290830" y="1849120"/>
                    <a:pt x="284480" y="1851025"/>
                  </a:cubicBezTo>
                  <a:cubicBezTo>
                    <a:pt x="249555" y="1859280"/>
                    <a:pt x="213995" y="1865630"/>
                    <a:pt x="179705" y="1876425"/>
                  </a:cubicBezTo>
                  <a:cubicBezTo>
                    <a:pt x="145416" y="1886585"/>
                    <a:pt x="133350" y="1912620"/>
                    <a:pt x="140335" y="1951990"/>
                  </a:cubicBezTo>
                  <a:cubicBezTo>
                    <a:pt x="146685" y="1986915"/>
                    <a:pt x="168910" y="2005965"/>
                    <a:pt x="213995" y="2005965"/>
                  </a:cubicBezTo>
                  <a:close/>
                  <a:moveTo>
                    <a:pt x="2431416" y="2759075"/>
                  </a:moveTo>
                  <a:cubicBezTo>
                    <a:pt x="2432051" y="2801620"/>
                    <a:pt x="2466976" y="2846705"/>
                    <a:pt x="2508251" y="2857500"/>
                  </a:cubicBezTo>
                  <a:cubicBezTo>
                    <a:pt x="2555241" y="2870200"/>
                    <a:pt x="2604770" y="2830195"/>
                    <a:pt x="2602231" y="2781935"/>
                  </a:cubicBezTo>
                  <a:cubicBezTo>
                    <a:pt x="2601595" y="2770505"/>
                    <a:pt x="2601595" y="2752090"/>
                    <a:pt x="2589531" y="2753360"/>
                  </a:cubicBezTo>
                  <a:cubicBezTo>
                    <a:pt x="2571751" y="2754630"/>
                    <a:pt x="2583181" y="2771140"/>
                    <a:pt x="2583816" y="2781300"/>
                  </a:cubicBezTo>
                  <a:cubicBezTo>
                    <a:pt x="2586356" y="2822575"/>
                    <a:pt x="2543810" y="2853690"/>
                    <a:pt x="2506981" y="2836545"/>
                  </a:cubicBezTo>
                  <a:cubicBezTo>
                    <a:pt x="2486026" y="2826385"/>
                    <a:pt x="2472056" y="2809875"/>
                    <a:pt x="2461260" y="2789555"/>
                  </a:cubicBezTo>
                  <a:cubicBezTo>
                    <a:pt x="2449195" y="2766695"/>
                    <a:pt x="2445385" y="2743200"/>
                    <a:pt x="2463166" y="2721610"/>
                  </a:cubicBezTo>
                  <a:cubicBezTo>
                    <a:pt x="2479676" y="2701290"/>
                    <a:pt x="2500631" y="2690495"/>
                    <a:pt x="2527301" y="2701925"/>
                  </a:cubicBezTo>
                  <a:cubicBezTo>
                    <a:pt x="2534285" y="2705100"/>
                    <a:pt x="2542541" y="2707640"/>
                    <a:pt x="2546351" y="2698750"/>
                  </a:cubicBezTo>
                  <a:cubicBezTo>
                    <a:pt x="2550160" y="2689225"/>
                    <a:pt x="2540001" y="2686685"/>
                    <a:pt x="2533651" y="2684145"/>
                  </a:cubicBezTo>
                  <a:cubicBezTo>
                    <a:pt x="2489201" y="2662555"/>
                    <a:pt x="2430781" y="2705735"/>
                    <a:pt x="2431416" y="2759075"/>
                  </a:cubicBezTo>
                  <a:close/>
                  <a:moveTo>
                    <a:pt x="802005" y="2847975"/>
                  </a:moveTo>
                  <a:cubicBezTo>
                    <a:pt x="800100" y="2846070"/>
                    <a:pt x="798196" y="2844800"/>
                    <a:pt x="796291" y="2842895"/>
                  </a:cubicBezTo>
                  <a:cubicBezTo>
                    <a:pt x="798830" y="2832735"/>
                    <a:pt x="801371" y="2823210"/>
                    <a:pt x="804546" y="2813050"/>
                  </a:cubicBezTo>
                  <a:cubicBezTo>
                    <a:pt x="814071" y="2779395"/>
                    <a:pt x="824230" y="2746375"/>
                    <a:pt x="833755" y="2712720"/>
                  </a:cubicBezTo>
                  <a:cubicBezTo>
                    <a:pt x="836296" y="2703830"/>
                    <a:pt x="836930" y="2695575"/>
                    <a:pt x="826771" y="2691765"/>
                  </a:cubicBezTo>
                  <a:cubicBezTo>
                    <a:pt x="819785" y="2688590"/>
                    <a:pt x="817246" y="2694940"/>
                    <a:pt x="815975" y="2699385"/>
                  </a:cubicBezTo>
                  <a:cubicBezTo>
                    <a:pt x="802005" y="2750185"/>
                    <a:pt x="788035" y="2800985"/>
                    <a:pt x="775971" y="2852420"/>
                  </a:cubicBezTo>
                  <a:cubicBezTo>
                    <a:pt x="772160" y="2868295"/>
                    <a:pt x="783591" y="2880360"/>
                    <a:pt x="797560" y="2871470"/>
                  </a:cubicBezTo>
                  <a:cubicBezTo>
                    <a:pt x="842646" y="2842260"/>
                    <a:pt x="886460" y="2810510"/>
                    <a:pt x="930275" y="2779395"/>
                  </a:cubicBezTo>
                  <a:cubicBezTo>
                    <a:pt x="934721" y="2776220"/>
                    <a:pt x="938530" y="2771775"/>
                    <a:pt x="933450" y="2766695"/>
                  </a:cubicBezTo>
                  <a:cubicBezTo>
                    <a:pt x="929641" y="2762250"/>
                    <a:pt x="923925" y="2760980"/>
                    <a:pt x="918846" y="2763520"/>
                  </a:cubicBezTo>
                  <a:cubicBezTo>
                    <a:pt x="911225" y="2767330"/>
                    <a:pt x="904875" y="2772410"/>
                    <a:pt x="897891" y="2777490"/>
                  </a:cubicBezTo>
                  <a:cubicBezTo>
                    <a:pt x="866141" y="2800350"/>
                    <a:pt x="834391" y="2824480"/>
                    <a:pt x="802005" y="2847975"/>
                  </a:cubicBezTo>
                  <a:close/>
                  <a:moveTo>
                    <a:pt x="2034541" y="3079750"/>
                  </a:moveTo>
                  <a:cubicBezTo>
                    <a:pt x="2033271" y="3075305"/>
                    <a:pt x="2031366" y="3068955"/>
                    <a:pt x="2030096" y="3062605"/>
                  </a:cubicBezTo>
                  <a:cubicBezTo>
                    <a:pt x="2012950" y="3006725"/>
                    <a:pt x="2009775" y="3015615"/>
                    <a:pt x="2066291" y="2997200"/>
                  </a:cubicBezTo>
                  <a:cubicBezTo>
                    <a:pt x="2072641" y="2995295"/>
                    <a:pt x="2078356" y="2993390"/>
                    <a:pt x="2084070" y="2990850"/>
                  </a:cubicBezTo>
                  <a:cubicBezTo>
                    <a:pt x="2089150" y="2988945"/>
                    <a:pt x="2094866" y="2986405"/>
                    <a:pt x="2092960" y="2980055"/>
                  </a:cubicBezTo>
                  <a:cubicBezTo>
                    <a:pt x="2091056" y="2971165"/>
                    <a:pt x="2083435" y="2973705"/>
                    <a:pt x="2077720" y="2974975"/>
                  </a:cubicBezTo>
                  <a:cubicBezTo>
                    <a:pt x="2062481" y="2979420"/>
                    <a:pt x="2047241" y="2983230"/>
                    <a:pt x="2032000" y="2988945"/>
                  </a:cubicBezTo>
                  <a:cubicBezTo>
                    <a:pt x="2009141" y="2997835"/>
                    <a:pt x="2005330" y="2983230"/>
                    <a:pt x="2000250" y="2966720"/>
                  </a:cubicBezTo>
                  <a:cubicBezTo>
                    <a:pt x="1995171" y="2950845"/>
                    <a:pt x="1992630" y="2938145"/>
                    <a:pt x="2014221" y="2933065"/>
                  </a:cubicBezTo>
                  <a:cubicBezTo>
                    <a:pt x="2033905" y="2927985"/>
                    <a:pt x="2052956" y="2921635"/>
                    <a:pt x="2072006" y="2915285"/>
                  </a:cubicBezTo>
                  <a:cubicBezTo>
                    <a:pt x="2077720" y="2913380"/>
                    <a:pt x="2085341" y="2912110"/>
                    <a:pt x="2083435" y="2903220"/>
                  </a:cubicBezTo>
                  <a:cubicBezTo>
                    <a:pt x="2080895" y="2893695"/>
                    <a:pt x="2073910" y="2896870"/>
                    <a:pt x="2068195" y="2898775"/>
                  </a:cubicBezTo>
                  <a:cubicBezTo>
                    <a:pt x="2039620" y="2907030"/>
                    <a:pt x="2011680" y="2915920"/>
                    <a:pt x="1983105" y="2924810"/>
                  </a:cubicBezTo>
                  <a:cubicBezTo>
                    <a:pt x="1975485" y="2927350"/>
                    <a:pt x="1969771" y="2931795"/>
                    <a:pt x="1972310" y="2940685"/>
                  </a:cubicBezTo>
                  <a:cubicBezTo>
                    <a:pt x="1986916" y="2988310"/>
                    <a:pt x="2001521" y="3035935"/>
                    <a:pt x="2016125" y="3083560"/>
                  </a:cubicBezTo>
                  <a:cubicBezTo>
                    <a:pt x="2018030" y="3088640"/>
                    <a:pt x="2020571" y="3093720"/>
                    <a:pt x="2027555" y="3091815"/>
                  </a:cubicBezTo>
                  <a:cubicBezTo>
                    <a:pt x="2032635" y="3091815"/>
                    <a:pt x="2035810" y="3088005"/>
                    <a:pt x="2034541" y="3079750"/>
                  </a:cubicBezTo>
                  <a:close/>
                  <a:moveTo>
                    <a:pt x="3149601" y="1763395"/>
                  </a:moveTo>
                  <a:cubicBezTo>
                    <a:pt x="3156585" y="1764030"/>
                    <a:pt x="3159760" y="1764665"/>
                    <a:pt x="3162935" y="1764665"/>
                  </a:cubicBezTo>
                  <a:cubicBezTo>
                    <a:pt x="3173095" y="1762760"/>
                    <a:pt x="3189606" y="1775460"/>
                    <a:pt x="3190876" y="1756410"/>
                  </a:cubicBezTo>
                  <a:cubicBezTo>
                    <a:pt x="3191510" y="1742440"/>
                    <a:pt x="3174366" y="1745615"/>
                    <a:pt x="3165476" y="1745615"/>
                  </a:cubicBezTo>
                  <a:cubicBezTo>
                    <a:pt x="3137535" y="1744980"/>
                    <a:pt x="3114676" y="1734820"/>
                    <a:pt x="3094356" y="1716405"/>
                  </a:cubicBezTo>
                  <a:cubicBezTo>
                    <a:pt x="3080385" y="1703705"/>
                    <a:pt x="3065145" y="1692275"/>
                    <a:pt x="3049270" y="1681480"/>
                  </a:cubicBezTo>
                  <a:cubicBezTo>
                    <a:pt x="3043556" y="1677670"/>
                    <a:pt x="3036570" y="1666240"/>
                    <a:pt x="3028951" y="1677035"/>
                  </a:cubicBezTo>
                  <a:cubicBezTo>
                    <a:pt x="3022601" y="1685925"/>
                    <a:pt x="3031491" y="1692275"/>
                    <a:pt x="3038476" y="1697355"/>
                  </a:cubicBezTo>
                  <a:cubicBezTo>
                    <a:pt x="3054351" y="1709420"/>
                    <a:pt x="3070226" y="1722120"/>
                    <a:pt x="3086735" y="1732915"/>
                  </a:cubicBezTo>
                  <a:cubicBezTo>
                    <a:pt x="3104516" y="1744980"/>
                    <a:pt x="3101976" y="1751965"/>
                    <a:pt x="3083560" y="1759585"/>
                  </a:cubicBezTo>
                  <a:cubicBezTo>
                    <a:pt x="3063876" y="1767840"/>
                    <a:pt x="3044826" y="1777365"/>
                    <a:pt x="3025776" y="1786255"/>
                  </a:cubicBezTo>
                  <a:cubicBezTo>
                    <a:pt x="3017520" y="1790065"/>
                    <a:pt x="3009901" y="1797050"/>
                    <a:pt x="3014345" y="1805940"/>
                  </a:cubicBezTo>
                  <a:cubicBezTo>
                    <a:pt x="3019426" y="1815465"/>
                    <a:pt x="3027681" y="1807210"/>
                    <a:pt x="3033395" y="1804035"/>
                  </a:cubicBezTo>
                  <a:cubicBezTo>
                    <a:pt x="3053716" y="1794510"/>
                    <a:pt x="3073401" y="1784985"/>
                    <a:pt x="3093085" y="1774825"/>
                  </a:cubicBezTo>
                  <a:cubicBezTo>
                    <a:pt x="3112135" y="1764665"/>
                    <a:pt x="3131820" y="1758950"/>
                    <a:pt x="3149601" y="1763395"/>
                  </a:cubicBezTo>
                  <a:close/>
                  <a:moveTo>
                    <a:pt x="2185670" y="2879090"/>
                  </a:moveTo>
                  <a:cubicBezTo>
                    <a:pt x="2199641" y="2878455"/>
                    <a:pt x="2201545" y="2889250"/>
                    <a:pt x="2205356" y="2897505"/>
                  </a:cubicBezTo>
                  <a:cubicBezTo>
                    <a:pt x="2221231" y="2931160"/>
                    <a:pt x="2236470" y="2964815"/>
                    <a:pt x="2252345" y="2997835"/>
                  </a:cubicBezTo>
                  <a:cubicBezTo>
                    <a:pt x="2255520" y="3004820"/>
                    <a:pt x="2257426" y="3016885"/>
                    <a:pt x="2269491" y="3011805"/>
                  </a:cubicBezTo>
                  <a:cubicBezTo>
                    <a:pt x="2281556" y="3006725"/>
                    <a:pt x="2274570" y="2997200"/>
                    <a:pt x="2271395" y="2990215"/>
                  </a:cubicBezTo>
                  <a:cubicBezTo>
                    <a:pt x="2259966" y="2964180"/>
                    <a:pt x="2247266" y="2938780"/>
                    <a:pt x="2235201" y="2912745"/>
                  </a:cubicBezTo>
                  <a:cubicBezTo>
                    <a:pt x="2216151" y="2871470"/>
                    <a:pt x="2216151" y="2871470"/>
                    <a:pt x="2252981" y="2847975"/>
                  </a:cubicBezTo>
                  <a:cubicBezTo>
                    <a:pt x="2258060" y="2844800"/>
                    <a:pt x="2266316" y="2842895"/>
                    <a:pt x="2263141" y="2834640"/>
                  </a:cubicBezTo>
                  <a:cubicBezTo>
                    <a:pt x="2259966" y="2826385"/>
                    <a:pt x="2252981" y="2828925"/>
                    <a:pt x="2247266" y="2831465"/>
                  </a:cubicBezTo>
                  <a:cubicBezTo>
                    <a:pt x="2213610" y="2846705"/>
                    <a:pt x="2179956" y="2862580"/>
                    <a:pt x="2146935" y="2878455"/>
                  </a:cubicBezTo>
                  <a:cubicBezTo>
                    <a:pt x="2141856" y="2880995"/>
                    <a:pt x="2133601" y="2883535"/>
                    <a:pt x="2138681" y="2892425"/>
                  </a:cubicBezTo>
                  <a:cubicBezTo>
                    <a:pt x="2143126" y="2900045"/>
                    <a:pt x="2149476" y="2896235"/>
                    <a:pt x="2155191" y="2893695"/>
                  </a:cubicBezTo>
                  <a:cubicBezTo>
                    <a:pt x="2165351" y="2887980"/>
                    <a:pt x="2176145" y="2883535"/>
                    <a:pt x="2185670" y="2879090"/>
                  </a:cubicBezTo>
                  <a:close/>
                  <a:moveTo>
                    <a:pt x="3058160" y="2245360"/>
                  </a:moveTo>
                  <a:cubicBezTo>
                    <a:pt x="3060066" y="2236470"/>
                    <a:pt x="3058795" y="2232660"/>
                    <a:pt x="3054351" y="2230755"/>
                  </a:cubicBezTo>
                  <a:cubicBezTo>
                    <a:pt x="3049270" y="2228850"/>
                    <a:pt x="3046095" y="2232025"/>
                    <a:pt x="3044191" y="2235200"/>
                  </a:cubicBezTo>
                  <a:cubicBezTo>
                    <a:pt x="3037206" y="2249170"/>
                    <a:pt x="3028951" y="2263140"/>
                    <a:pt x="3023870" y="2277745"/>
                  </a:cubicBezTo>
                  <a:cubicBezTo>
                    <a:pt x="3015616" y="2299970"/>
                    <a:pt x="3004820" y="2306320"/>
                    <a:pt x="2981326" y="2294255"/>
                  </a:cubicBezTo>
                  <a:cubicBezTo>
                    <a:pt x="2950210" y="2277110"/>
                    <a:pt x="2916556" y="2263140"/>
                    <a:pt x="2884170" y="2248535"/>
                  </a:cubicBezTo>
                  <a:cubicBezTo>
                    <a:pt x="2877820" y="2245995"/>
                    <a:pt x="2870201" y="2239645"/>
                    <a:pt x="2865120" y="2249170"/>
                  </a:cubicBezTo>
                  <a:cubicBezTo>
                    <a:pt x="2858135" y="2260600"/>
                    <a:pt x="2868295" y="2263775"/>
                    <a:pt x="2875916" y="2266950"/>
                  </a:cubicBezTo>
                  <a:cubicBezTo>
                    <a:pt x="2917826" y="2286635"/>
                    <a:pt x="2959735" y="2306320"/>
                    <a:pt x="3001645" y="2326005"/>
                  </a:cubicBezTo>
                  <a:cubicBezTo>
                    <a:pt x="3007995" y="2329180"/>
                    <a:pt x="3016251" y="2333625"/>
                    <a:pt x="3020695" y="2324100"/>
                  </a:cubicBezTo>
                  <a:cubicBezTo>
                    <a:pt x="3034031" y="2296795"/>
                    <a:pt x="3046731" y="2268855"/>
                    <a:pt x="3058160" y="2245360"/>
                  </a:cubicBezTo>
                  <a:close/>
                  <a:moveTo>
                    <a:pt x="802005" y="2668905"/>
                  </a:moveTo>
                  <a:cubicBezTo>
                    <a:pt x="797560" y="2667000"/>
                    <a:pt x="794385" y="2663825"/>
                    <a:pt x="790575" y="2663190"/>
                  </a:cubicBezTo>
                  <a:cubicBezTo>
                    <a:pt x="782955" y="2661285"/>
                    <a:pt x="779780" y="2667635"/>
                    <a:pt x="775335" y="2672715"/>
                  </a:cubicBezTo>
                  <a:cubicBezTo>
                    <a:pt x="746125" y="2707640"/>
                    <a:pt x="716916" y="2741930"/>
                    <a:pt x="687705" y="2776855"/>
                  </a:cubicBezTo>
                  <a:cubicBezTo>
                    <a:pt x="682625" y="2782570"/>
                    <a:pt x="673100" y="2788920"/>
                    <a:pt x="683260" y="2797810"/>
                  </a:cubicBezTo>
                  <a:cubicBezTo>
                    <a:pt x="693421" y="2806700"/>
                    <a:pt x="698500" y="2796540"/>
                    <a:pt x="703580" y="2790190"/>
                  </a:cubicBezTo>
                  <a:cubicBezTo>
                    <a:pt x="732791" y="2755265"/>
                    <a:pt x="762000" y="2720340"/>
                    <a:pt x="791210" y="2685415"/>
                  </a:cubicBezTo>
                  <a:cubicBezTo>
                    <a:pt x="793750" y="2681605"/>
                    <a:pt x="796291" y="2677160"/>
                    <a:pt x="802005" y="2668905"/>
                  </a:cubicBezTo>
                  <a:close/>
                  <a:moveTo>
                    <a:pt x="332741" y="2393950"/>
                  </a:moveTo>
                  <a:cubicBezTo>
                    <a:pt x="334646" y="2393315"/>
                    <a:pt x="337185" y="2393315"/>
                    <a:pt x="338455" y="2392045"/>
                  </a:cubicBezTo>
                  <a:cubicBezTo>
                    <a:pt x="382271" y="2366645"/>
                    <a:pt x="426085" y="2341245"/>
                    <a:pt x="470535" y="2315845"/>
                  </a:cubicBezTo>
                  <a:cubicBezTo>
                    <a:pt x="475616" y="2312670"/>
                    <a:pt x="478155" y="2308225"/>
                    <a:pt x="474980" y="2302510"/>
                  </a:cubicBezTo>
                  <a:cubicBezTo>
                    <a:pt x="471171" y="2295525"/>
                    <a:pt x="465455" y="2295525"/>
                    <a:pt x="459105" y="2299335"/>
                  </a:cubicBezTo>
                  <a:cubicBezTo>
                    <a:pt x="415925" y="2324100"/>
                    <a:pt x="372746" y="2348865"/>
                    <a:pt x="330200" y="2374265"/>
                  </a:cubicBezTo>
                  <a:cubicBezTo>
                    <a:pt x="325121" y="2376805"/>
                    <a:pt x="321946" y="2380615"/>
                    <a:pt x="323850" y="2386965"/>
                  </a:cubicBezTo>
                  <a:cubicBezTo>
                    <a:pt x="325121" y="2391410"/>
                    <a:pt x="328296" y="2393950"/>
                    <a:pt x="332741" y="2393950"/>
                  </a:cubicBezTo>
                  <a:close/>
                  <a:moveTo>
                    <a:pt x="1372235" y="3093720"/>
                  </a:moveTo>
                  <a:cubicBezTo>
                    <a:pt x="1372235" y="3102610"/>
                    <a:pt x="1370330" y="3109595"/>
                    <a:pt x="1378585" y="3112135"/>
                  </a:cubicBezTo>
                  <a:cubicBezTo>
                    <a:pt x="1387475" y="3114675"/>
                    <a:pt x="1389380" y="3108325"/>
                    <a:pt x="1390650" y="3101975"/>
                  </a:cubicBezTo>
                  <a:cubicBezTo>
                    <a:pt x="1399541" y="3054350"/>
                    <a:pt x="1407796" y="3006090"/>
                    <a:pt x="1416050" y="2958465"/>
                  </a:cubicBezTo>
                  <a:cubicBezTo>
                    <a:pt x="1417321" y="2951480"/>
                    <a:pt x="1416685" y="2945130"/>
                    <a:pt x="1408430" y="2943860"/>
                  </a:cubicBezTo>
                  <a:cubicBezTo>
                    <a:pt x="1400175" y="2942590"/>
                    <a:pt x="1398271" y="2948940"/>
                    <a:pt x="1397000" y="2955925"/>
                  </a:cubicBezTo>
                  <a:cubicBezTo>
                    <a:pt x="1388746" y="3002280"/>
                    <a:pt x="1380491" y="3049270"/>
                    <a:pt x="1372235" y="3093720"/>
                  </a:cubicBezTo>
                  <a:close/>
                  <a:moveTo>
                    <a:pt x="366396" y="895350"/>
                  </a:moveTo>
                  <a:cubicBezTo>
                    <a:pt x="359410" y="866140"/>
                    <a:pt x="354330" y="836295"/>
                    <a:pt x="324485" y="821055"/>
                  </a:cubicBezTo>
                  <a:cubicBezTo>
                    <a:pt x="313691" y="815975"/>
                    <a:pt x="300991" y="814070"/>
                    <a:pt x="293371" y="826770"/>
                  </a:cubicBezTo>
                  <a:cubicBezTo>
                    <a:pt x="285116" y="841375"/>
                    <a:pt x="297816" y="848995"/>
                    <a:pt x="307975" y="852805"/>
                  </a:cubicBezTo>
                  <a:cubicBezTo>
                    <a:pt x="332741" y="861060"/>
                    <a:pt x="348616" y="878205"/>
                    <a:pt x="366396" y="895350"/>
                  </a:cubicBezTo>
                  <a:close/>
                  <a:moveTo>
                    <a:pt x="840105" y="605155"/>
                  </a:moveTo>
                  <a:cubicBezTo>
                    <a:pt x="848996" y="585470"/>
                    <a:pt x="851535" y="567690"/>
                    <a:pt x="852171" y="550545"/>
                  </a:cubicBezTo>
                  <a:cubicBezTo>
                    <a:pt x="852805" y="537210"/>
                    <a:pt x="842646" y="529590"/>
                    <a:pt x="829946" y="528320"/>
                  </a:cubicBezTo>
                  <a:cubicBezTo>
                    <a:pt x="818516" y="527050"/>
                    <a:pt x="809625" y="533400"/>
                    <a:pt x="805180" y="544195"/>
                  </a:cubicBezTo>
                  <a:cubicBezTo>
                    <a:pt x="800100" y="556260"/>
                    <a:pt x="807721" y="561975"/>
                    <a:pt x="817246" y="565150"/>
                  </a:cubicBezTo>
                  <a:cubicBezTo>
                    <a:pt x="835660" y="570230"/>
                    <a:pt x="829946" y="589280"/>
                    <a:pt x="840105" y="605155"/>
                  </a:cubicBezTo>
                  <a:close/>
                  <a:moveTo>
                    <a:pt x="1974850" y="367665"/>
                  </a:moveTo>
                  <a:cubicBezTo>
                    <a:pt x="1968500" y="367665"/>
                    <a:pt x="1963421" y="367665"/>
                    <a:pt x="1962150" y="374650"/>
                  </a:cubicBezTo>
                  <a:cubicBezTo>
                    <a:pt x="1960880" y="385445"/>
                    <a:pt x="1991360" y="423545"/>
                    <a:pt x="1999616" y="421640"/>
                  </a:cubicBezTo>
                  <a:cubicBezTo>
                    <a:pt x="2010410" y="419735"/>
                    <a:pt x="2012316" y="410845"/>
                    <a:pt x="2011680" y="402590"/>
                  </a:cubicBezTo>
                  <a:cubicBezTo>
                    <a:pt x="2011046" y="378460"/>
                    <a:pt x="1992630" y="372745"/>
                    <a:pt x="1974850" y="36766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4361179" y="8240779"/>
              <a:ext cx="1544465" cy="630508"/>
            </a:xfrm>
            <a:custGeom>
              <a:avLst/>
              <a:gdLst>
                <a:gd name="connsiteX0" fmla="*/ 0 w 1544465"/>
                <a:gd name="connsiteY0" fmla="*/ 622606 h 630508"/>
                <a:gd name="connsiteX1" fmla="*/ 227330 w 1544465"/>
                <a:gd name="connsiteY1" fmla="*/ 545136 h 630508"/>
                <a:gd name="connsiteX2" fmla="*/ 522605 w 1544465"/>
                <a:gd name="connsiteY2" fmla="*/ 547676 h 630508"/>
                <a:gd name="connsiteX3" fmla="*/ 621665 w 1544465"/>
                <a:gd name="connsiteY3" fmla="*/ 467666 h 630508"/>
                <a:gd name="connsiteX4" fmla="*/ 678180 w 1544465"/>
                <a:gd name="connsiteY4" fmla="*/ 207316 h 630508"/>
                <a:gd name="connsiteX5" fmla="*/ 795020 w 1544465"/>
                <a:gd name="connsiteY5" fmla="*/ 86666 h 630508"/>
                <a:gd name="connsiteX6" fmla="*/ 1160145 w 1544465"/>
                <a:gd name="connsiteY6" fmla="*/ 2211 h 630508"/>
                <a:gd name="connsiteX7" fmla="*/ 1184910 w 1544465"/>
                <a:gd name="connsiteY7" fmla="*/ 27611 h 630508"/>
                <a:gd name="connsiteX8" fmla="*/ 1085850 w 1544465"/>
                <a:gd name="connsiteY8" fmla="*/ 480366 h 630508"/>
                <a:gd name="connsiteX9" fmla="*/ 1113155 w 1544465"/>
                <a:gd name="connsiteY9" fmla="*/ 519736 h 630508"/>
                <a:gd name="connsiteX10" fmla="*/ 1516380 w 1544465"/>
                <a:gd name="connsiteY10" fmla="*/ 566726 h 630508"/>
                <a:gd name="connsiteX11" fmla="*/ 1543685 w 1544465"/>
                <a:gd name="connsiteY11" fmla="*/ 585776 h 630508"/>
                <a:gd name="connsiteX12" fmla="*/ 1511300 w 1544465"/>
                <a:gd name="connsiteY12" fmla="*/ 630226 h 630508"/>
                <a:gd name="connsiteX13" fmla="*/ 1485900 w 1544465"/>
                <a:gd name="connsiteY13" fmla="*/ 630226 h 630508"/>
                <a:gd name="connsiteX14" fmla="*/ 50800 w 1544465"/>
                <a:gd name="connsiteY14" fmla="*/ 630226 h 630508"/>
                <a:gd name="connsiteX15" fmla="*/ 0 w 1544465"/>
                <a:gd name="connsiteY15" fmla="*/ 622606 h 63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4465" h="630508">
                  <a:moveTo>
                    <a:pt x="0" y="622606"/>
                  </a:moveTo>
                  <a:cubicBezTo>
                    <a:pt x="76835" y="584506"/>
                    <a:pt x="139700" y="538151"/>
                    <a:pt x="227330" y="545136"/>
                  </a:cubicBezTo>
                  <a:cubicBezTo>
                    <a:pt x="325120" y="553391"/>
                    <a:pt x="424180" y="547676"/>
                    <a:pt x="522605" y="547676"/>
                  </a:cubicBezTo>
                  <a:cubicBezTo>
                    <a:pt x="583565" y="547676"/>
                    <a:pt x="608965" y="527356"/>
                    <a:pt x="621665" y="467666"/>
                  </a:cubicBezTo>
                  <a:cubicBezTo>
                    <a:pt x="640715" y="380671"/>
                    <a:pt x="661035" y="294311"/>
                    <a:pt x="678180" y="207316"/>
                  </a:cubicBezTo>
                  <a:cubicBezTo>
                    <a:pt x="691515" y="140641"/>
                    <a:pt x="727075" y="101271"/>
                    <a:pt x="795020" y="86666"/>
                  </a:cubicBezTo>
                  <a:cubicBezTo>
                    <a:pt x="916940" y="60631"/>
                    <a:pt x="1038225" y="31421"/>
                    <a:pt x="1160145" y="2211"/>
                  </a:cubicBezTo>
                  <a:cubicBezTo>
                    <a:pt x="1187450" y="-4139"/>
                    <a:pt x="1190625" y="2846"/>
                    <a:pt x="1184910" y="27611"/>
                  </a:cubicBezTo>
                  <a:cubicBezTo>
                    <a:pt x="1151890" y="178106"/>
                    <a:pt x="1120140" y="329871"/>
                    <a:pt x="1085850" y="480366"/>
                  </a:cubicBezTo>
                  <a:cubicBezTo>
                    <a:pt x="1079500" y="507036"/>
                    <a:pt x="1083945" y="517196"/>
                    <a:pt x="1113155" y="519736"/>
                  </a:cubicBezTo>
                  <a:cubicBezTo>
                    <a:pt x="1247775" y="533706"/>
                    <a:pt x="1382395" y="550216"/>
                    <a:pt x="1516380" y="566726"/>
                  </a:cubicBezTo>
                  <a:cubicBezTo>
                    <a:pt x="1527810" y="567996"/>
                    <a:pt x="1548765" y="561646"/>
                    <a:pt x="1543685" y="585776"/>
                  </a:cubicBezTo>
                  <a:cubicBezTo>
                    <a:pt x="1539875" y="604191"/>
                    <a:pt x="1544955" y="632131"/>
                    <a:pt x="1511300" y="630226"/>
                  </a:cubicBezTo>
                  <a:cubicBezTo>
                    <a:pt x="1503045" y="629591"/>
                    <a:pt x="1494155" y="630226"/>
                    <a:pt x="1485900" y="630226"/>
                  </a:cubicBezTo>
                  <a:cubicBezTo>
                    <a:pt x="1007745" y="630226"/>
                    <a:pt x="528955" y="630226"/>
                    <a:pt x="50800" y="630226"/>
                  </a:cubicBezTo>
                  <a:cubicBezTo>
                    <a:pt x="36195" y="630226"/>
                    <a:pt x="21590" y="632766"/>
                    <a:pt x="0" y="62260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707445" y="7705145"/>
              <a:ext cx="1531429" cy="570219"/>
            </a:xfrm>
            <a:custGeom>
              <a:avLst/>
              <a:gdLst>
                <a:gd name="connsiteX0" fmla="*/ 1528254 w 1531429"/>
                <a:gd name="connsiteY0" fmla="*/ 86360 h 570219"/>
                <a:gd name="connsiteX1" fmla="*/ 1417764 w 1531429"/>
                <a:gd name="connsiteY1" fmla="*/ 86360 h 570219"/>
                <a:gd name="connsiteX2" fmla="*/ 1008189 w 1531429"/>
                <a:gd name="connsiteY2" fmla="*/ 85725 h 570219"/>
                <a:gd name="connsiteX3" fmla="*/ 923099 w 1531429"/>
                <a:gd name="connsiteY3" fmla="*/ 154305 h 570219"/>
                <a:gd name="connsiteX4" fmla="*/ 866584 w 1531429"/>
                <a:gd name="connsiteY4" fmla="*/ 408305 h 570219"/>
                <a:gd name="connsiteX5" fmla="*/ 797369 w 1531429"/>
                <a:gd name="connsiteY5" fmla="*/ 477520 h 570219"/>
                <a:gd name="connsiteX6" fmla="*/ 398589 w 1531429"/>
                <a:gd name="connsiteY6" fmla="*/ 568325 h 570219"/>
                <a:gd name="connsiteX7" fmla="*/ 375729 w 1531429"/>
                <a:gd name="connsiteY7" fmla="*/ 544195 h 570219"/>
                <a:gd name="connsiteX8" fmla="*/ 460819 w 1531429"/>
                <a:gd name="connsiteY8" fmla="*/ 150495 h 570219"/>
                <a:gd name="connsiteX9" fmla="*/ 430974 w 1531429"/>
                <a:gd name="connsiteY9" fmla="*/ 107315 h 570219"/>
                <a:gd name="connsiteX10" fmla="*/ 30924 w 1531429"/>
                <a:gd name="connsiteY10" fmla="*/ 61595 h 570219"/>
                <a:gd name="connsiteX11" fmla="*/ 444 w 1531429"/>
                <a:gd name="connsiteY11" fmla="*/ 41275 h 570219"/>
                <a:gd name="connsiteX12" fmla="*/ 33464 w 1531429"/>
                <a:gd name="connsiteY12" fmla="*/ 635 h 570219"/>
                <a:gd name="connsiteX13" fmla="*/ 65214 w 1531429"/>
                <a:gd name="connsiteY13" fmla="*/ 635 h 570219"/>
                <a:gd name="connsiteX14" fmla="*/ 1321879 w 1531429"/>
                <a:gd name="connsiteY14" fmla="*/ 0 h 570219"/>
                <a:gd name="connsiteX15" fmla="*/ 1442529 w 1531429"/>
                <a:gd name="connsiteY15" fmla="*/ 29845 h 570219"/>
                <a:gd name="connsiteX16" fmla="*/ 1531429 w 1531429"/>
                <a:gd name="connsiteY16" fmla="*/ 76835 h 570219"/>
                <a:gd name="connsiteX17" fmla="*/ 1528254 w 1531429"/>
                <a:gd name="connsiteY17" fmla="*/ 86360 h 57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1429" h="570219">
                  <a:moveTo>
                    <a:pt x="1528254" y="86360"/>
                  </a:moveTo>
                  <a:cubicBezTo>
                    <a:pt x="1491424" y="86360"/>
                    <a:pt x="1454594" y="86360"/>
                    <a:pt x="1417764" y="86360"/>
                  </a:cubicBezTo>
                  <a:cubicBezTo>
                    <a:pt x="1281239" y="86360"/>
                    <a:pt x="1144714" y="85725"/>
                    <a:pt x="1008189" y="85725"/>
                  </a:cubicBezTo>
                  <a:cubicBezTo>
                    <a:pt x="952309" y="85725"/>
                    <a:pt x="935799" y="99695"/>
                    <a:pt x="923099" y="154305"/>
                  </a:cubicBezTo>
                  <a:cubicBezTo>
                    <a:pt x="904049" y="238760"/>
                    <a:pt x="884364" y="323215"/>
                    <a:pt x="866584" y="408305"/>
                  </a:cubicBezTo>
                  <a:cubicBezTo>
                    <a:pt x="858329" y="447040"/>
                    <a:pt x="834834" y="469265"/>
                    <a:pt x="797369" y="477520"/>
                  </a:cubicBezTo>
                  <a:cubicBezTo>
                    <a:pt x="664654" y="508000"/>
                    <a:pt x="531304" y="537210"/>
                    <a:pt x="398589" y="568325"/>
                  </a:cubicBezTo>
                  <a:cubicBezTo>
                    <a:pt x="373189" y="574040"/>
                    <a:pt x="370649" y="567055"/>
                    <a:pt x="375729" y="544195"/>
                  </a:cubicBezTo>
                  <a:cubicBezTo>
                    <a:pt x="404939" y="413385"/>
                    <a:pt x="431609" y="281305"/>
                    <a:pt x="460819" y="150495"/>
                  </a:cubicBezTo>
                  <a:cubicBezTo>
                    <a:pt x="467169" y="121285"/>
                    <a:pt x="460819" y="110490"/>
                    <a:pt x="430974" y="107315"/>
                  </a:cubicBezTo>
                  <a:cubicBezTo>
                    <a:pt x="297624" y="92710"/>
                    <a:pt x="164274" y="77470"/>
                    <a:pt x="30924" y="61595"/>
                  </a:cubicBezTo>
                  <a:cubicBezTo>
                    <a:pt x="18224" y="60325"/>
                    <a:pt x="-3366" y="67310"/>
                    <a:pt x="444" y="41275"/>
                  </a:cubicBezTo>
                  <a:cubicBezTo>
                    <a:pt x="3619" y="22225"/>
                    <a:pt x="2984" y="-1270"/>
                    <a:pt x="33464" y="635"/>
                  </a:cubicBezTo>
                  <a:cubicBezTo>
                    <a:pt x="44259" y="1270"/>
                    <a:pt x="54419" y="635"/>
                    <a:pt x="65214" y="635"/>
                  </a:cubicBezTo>
                  <a:cubicBezTo>
                    <a:pt x="484314" y="635"/>
                    <a:pt x="902779" y="1270"/>
                    <a:pt x="1321879" y="0"/>
                  </a:cubicBezTo>
                  <a:cubicBezTo>
                    <a:pt x="1365694" y="0"/>
                    <a:pt x="1405064" y="6985"/>
                    <a:pt x="1442529" y="29845"/>
                  </a:cubicBezTo>
                  <a:cubicBezTo>
                    <a:pt x="1471104" y="47625"/>
                    <a:pt x="1501585" y="61595"/>
                    <a:pt x="1531429" y="76835"/>
                  </a:cubicBezTo>
                  <a:cubicBezTo>
                    <a:pt x="1530160" y="80645"/>
                    <a:pt x="1529524" y="83185"/>
                    <a:pt x="1528254" y="863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5573191" y="7864848"/>
              <a:ext cx="692898" cy="813147"/>
            </a:xfrm>
            <a:custGeom>
              <a:avLst/>
              <a:gdLst>
                <a:gd name="connsiteX0" fmla="*/ 150063 w 692898"/>
                <a:gd name="connsiteY0" fmla="*/ 6033 h 813147"/>
                <a:gd name="connsiteX1" fmla="*/ 554558 w 692898"/>
                <a:gd name="connsiteY1" fmla="*/ 62548 h 813147"/>
                <a:gd name="connsiteX2" fmla="*/ 644728 w 692898"/>
                <a:gd name="connsiteY2" fmla="*/ 397828 h 813147"/>
                <a:gd name="connsiteX3" fmla="*/ 612978 w 692898"/>
                <a:gd name="connsiteY3" fmla="*/ 441643 h 813147"/>
                <a:gd name="connsiteX4" fmla="*/ 353264 w 692898"/>
                <a:gd name="connsiteY4" fmla="*/ 657543 h 813147"/>
                <a:gd name="connsiteX5" fmla="*/ 24333 w 692898"/>
                <a:gd name="connsiteY5" fmla="*/ 807403 h 813147"/>
                <a:gd name="connsiteX6" fmla="*/ 1473 w 692898"/>
                <a:gd name="connsiteY6" fmla="*/ 808673 h 813147"/>
                <a:gd name="connsiteX7" fmla="*/ 15443 w 692898"/>
                <a:gd name="connsiteY7" fmla="*/ 783908 h 813147"/>
                <a:gd name="connsiteX8" fmla="*/ 73863 w 692898"/>
                <a:gd name="connsiteY8" fmla="*/ 754063 h 813147"/>
                <a:gd name="connsiteX9" fmla="*/ 74498 w 692898"/>
                <a:gd name="connsiteY9" fmla="*/ 745808 h 813147"/>
                <a:gd name="connsiteX10" fmla="*/ 36398 w 692898"/>
                <a:gd name="connsiteY10" fmla="*/ 755968 h 813147"/>
                <a:gd name="connsiteX11" fmla="*/ 13538 w 692898"/>
                <a:gd name="connsiteY11" fmla="*/ 757873 h 813147"/>
                <a:gd name="connsiteX12" fmla="*/ 26238 w 692898"/>
                <a:gd name="connsiteY12" fmla="*/ 732473 h 813147"/>
                <a:gd name="connsiteX13" fmla="*/ 66878 w 692898"/>
                <a:gd name="connsiteY13" fmla="*/ 714693 h 813147"/>
                <a:gd name="connsiteX14" fmla="*/ 84023 w 692898"/>
                <a:gd name="connsiteY14" fmla="*/ 699453 h 813147"/>
                <a:gd name="connsiteX15" fmla="*/ 45923 w 692898"/>
                <a:gd name="connsiteY15" fmla="*/ 706438 h 813147"/>
                <a:gd name="connsiteX16" fmla="*/ 24968 w 692898"/>
                <a:gd name="connsiteY16" fmla="*/ 704533 h 813147"/>
                <a:gd name="connsiteX17" fmla="*/ 35763 w 692898"/>
                <a:gd name="connsiteY17" fmla="*/ 683578 h 813147"/>
                <a:gd name="connsiteX18" fmla="*/ 81483 w 692898"/>
                <a:gd name="connsiteY18" fmla="*/ 661988 h 813147"/>
                <a:gd name="connsiteX19" fmla="*/ 96723 w 692898"/>
                <a:gd name="connsiteY19" fmla="*/ 646113 h 813147"/>
                <a:gd name="connsiteX20" fmla="*/ 58623 w 692898"/>
                <a:gd name="connsiteY20" fmla="*/ 654368 h 813147"/>
                <a:gd name="connsiteX21" fmla="*/ 37033 w 692898"/>
                <a:gd name="connsiteY21" fmla="*/ 653098 h 813147"/>
                <a:gd name="connsiteX22" fmla="*/ 47828 w 692898"/>
                <a:gd name="connsiteY22" fmla="*/ 632143 h 813147"/>
                <a:gd name="connsiteX23" fmla="*/ 99263 w 692898"/>
                <a:gd name="connsiteY23" fmla="*/ 606743 h 813147"/>
                <a:gd name="connsiteX24" fmla="*/ 109423 w 692898"/>
                <a:gd name="connsiteY24" fmla="*/ 592138 h 813147"/>
                <a:gd name="connsiteX25" fmla="*/ 69418 w 692898"/>
                <a:gd name="connsiteY25" fmla="*/ 601028 h 813147"/>
                <a:gd name="connsiteX26" fmla="*/ 50368 w 692898"/>
                <a:gd name="connsiteY26" fmla="*/ 600393 h 813147"/>
                <a:gd name="connsiteX27" fmla="*/ 57353 w 692898"/>
                <a:gd name="connsiteY27" fmla="*/ 580708 h 813147"/>
                <a:gd name="connsiteX28" fmla="*/ 94183 w 692898"/>
                <a:gd name="connsiteY28" fmla="*/ 562293 h 813147"/>
                <a:gd name="connsiteX29" fmla="*/ 383108 w 692898"/>
                <a:gd name="connsiteY29" fmla="*/ 393383 h 813147"/>
                <a:gd name="connsiteX30" fmla="*/ 459943 w 692898"/>
                <a:gd name="connsiteY30" fmla="*/ 313373 h 813147"/>
                <a:gd name="connsiteX31" fmla="*/ 400253 w 692898"/>
                <a:gd name="connsiteY31" fmla="*/ 72708 h 813147"/>
                <a:gd name="connsiteX32" fmla="*/ 183083 w 692898"/>
                <a:gd name="connsiteY32" fmla="*/ 16828 h 813147"/>
                <a:gd name="connsiteX33" fmla="*/ 150063 w 692898"/>
                <a:gd name="connsiteY33" fmla="*/ 6033 h 81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2898" h="813147">
                  <a:moveTo>
                    <a:pt x="150063" y="6033"/>
                  </a:moveTo>
                  <a:cubicBezTo>
                    <a:pt x="293573" y="-7937"/>
                    <a:pt x="428193" y="-952"/>
                    <a:pt x="554558" y="62548"/>
                  </a:cubicBezTo>
                  <a:cubicBezTo>
                    <a:pt x="699339" y="135573"/>
                    <a:pt x="732358" y="260668"/>
                    <a:pt x="644728" y="397828"/>
                  </a:cubicBezTo>
                  <a:cubicBezTo>
                    <a:pt x="635203" y="413068"/>
                    <a:pt x="624408" y="427673"/>
                    <a:pt x="612978" y="441643"/>
                  </a:cubicBezTo>
                  <a:cubicBezTo>
                    <a:pt x="540589" y="530543"/>
                    <a:pt x="451053" y="599123"/>
                    <a:pt x="353264" y="657543"/>
                  </a:cubicBezTo>
                  <a:cubicBezTo>
                    <a:pt x="249123" y="719773"/>
                    <a:pt x="137998" y="765493"/>
                    <a:pt x="24333" y="807403"/>
                  </a:cubicBezTo>
                  <a:cubicBezTo>
                    <a:pt x="16713" y="809943"/>
                    <a:pt x="5918" y="818198"/>
                    <a:pt x="1473" y="808673"/>
                  </a:cubicBezTo>
                  <a:cubicBezTo>
                    <a:pt x="-3607" y="797878"/>
                    <a:pt x="5283" y="789623"/>
                    <a:pt x="15443" y="783908"/>
                  </a:cubicBezTo>
                  <a:cubicBezTo>
                    <a:pt x="34493" y="773748"/>
                    <a:pt x="57988" y="770573"/>
                    <a:pt x="73863" y="754063"/>
                  </a:cubicBezTo>
                  <a:cubicBezTo>
                    <a:pt x="75133" y="752793"/>
                    <a:pt x="74498" y="750253"/>
                    <a:pt x="74498" y="745808"/>
                  </a:cubicBezTo>
                  <a:cubicBezTo>
                    <a:pt x="59893" y="743903"/>
                    <a:pt x="49098" y="752793"/>
                    <a:pt x="36398" y="755968"/>
                  </a:cubicBezTo>
                  <a:cubicBezTo>
                    <a:pt x="28778" y="757873"/>
                    <a:pt x="17983" y="766763"/>
                    <a:pt x="13538" y="757873"/>
                  </a:cubicBezTo>
                  <a:cubicBezTo>
                    <a:pt x="8458" y="747713"/>
                    <a:pt x="15443" y="737553"/>
                    <a:pt x="26238" y="732473"/>
                  </a:cubicBezTo>
                  <a:cubicBezTo>
                    <a:pt x="39573" y="726123"/>
                    <a:pt x="53543" y="721043"/>
                    <a:pt x="66878" y="714693"/>
                  </a:cubicBezTo>
                  <a:cubicBezTo>
                    <a:pt x="73228" y="711518"/>
                    <a:pt x="81483" y="710883"/>
                    <a:pt x="84023" y="699453"/>
                  </a:cubicBezTo>
                  <a:cubicBezTo>
                    <a:pt x="69418" y="693738"/>
                    <a:pt x="58623" y="704533"/>
                    <a:pt x="45923" y="706438"/>
                  </a:cubicBezTo>
                  <a:cubicBezTo>
                    <a:pt x="38938" y="707708"/>
                    <a:pt x="29413" y="716598"/>
                    <a:pt x="24968" y="704533"/>
                  </a:cubicBezTo>
                  <a:cubicBezTo>
                    <a:pt x="21793" y="696278"/>
                    <a:pt x="27508" y="688023"/>
                    <a:pt x="35763" y="683578"/>
                  </a:cubicBezTo>
                  <a:cubicBezTo>
                    <a:pt x="51003" y="675958"/>
                    <a:pt x="66243" y="669608"/>
                    <a:pt x="81483" y="661988"/>
                  </a:cubicBezTo>
                  <a:cubicBezTo>
                    <a:pt x="87833" y="658813"/>
                    <a:pt x="96088" y="657543"/>
                    <a:pt x="96723" y="646113"/>
                  </a:cubicBezTo>
                  <a:cubicBezTo>
                    <a:pt x="82753" y="641668"/>
                    <a:pt x="71323" y="651828"/>
                    <a:pt x="58623" y="654368"/>
                  </a:cubicBezTo>
                  <a:cubicBezTo>
                    <a:pt x="51003" y="655638"/>
                    <a:pt x="42113" y="664528"/>
                    <a:pt x="37033" y="653098"/>
                  </a:cubicBezTo>
                  <a:cubicBezTo>
                    <a:pt x="33858" y="644843"/>
                    <a:pt x="39573" y="636588"/>
                    <a:pt x="47828" y="632143"/>
                  </a:cubicBezTo>
                  <a:cubicBezTo>
                    <a:pt x="64973" y="623253"/>
                    <a:pt x="82118" y="615633"/>
                    <a:pt x="99263" y="606743"/>
                  </a:cubicBezTo>
                  <a:cubicBezTo>
                    <a:pt x="103708" y="604203"/>
                    <a:pt x="108788" y="601663"/>
                    <a:pt x="109423" y="592138"/>
                  </a:cubicBezTo>
                  <a:cubicBezTo>
                    <a:pt x="94818" y="588328"/>
                    <a:pt x="82753" y="598488"/>
                    <a:pt x="69418" y="601028"/>
                  </a:cubicBezTo>
                  <a:cubicBezTo>
                    <a:pt x="63068" y="602298"/>
                    <a:pt x="54813" y="610553"/>
                    <a:pt x="50368" y="600393"/>
                  </a:cubicBezTo>
                  <a:cubicBezTo>
                    <a:pt x="47193" y="593408"/>
                    <a:pt x="51003" y="584518"/>
                    <a:pt x="57353" y="580708"/>
                  </a:cubicBezTo>
                  <a:cubicBezTo>
                    <a:pt x="68783" y="573723"/>
                    <a:pt x="81483" y="567373"/>
                    <a:pt x="94183" y="562293"/>
                  </a:cubicBezTo>
                  <a:cubicBezTo>
                    <a:pt x="196418" y="516573"/>
                    <a:pt x="297383" y="467043"/>
                    <a:pt x="383108" y="393383"/>
                  </a:cubicBezTo>
                  <a:cubicBezTo>
                    <a:pt x="411048" y="369253"/>
                    <a:pt x="437718" y="343218"/>
                    <a:pt x="459943" y="313373"/>
                  </a:cubicBezTo>
                  <a:cubicBezTo>
                    <a:pt x="536143" y="210503"/>
                    <a:pt x="515189" y="127318"/>
                    <a:pt x="400253" y="72708"/>
                  </a:cubicBezTo>
                  <a:cubicBezTo>
                    <a:pt x="331673" y="40323"/>
                    <a:pt x="258013" y="26988"/>
                    <a:pt x="183083" y="16828"/>
                  </a:cubicBezTo>
                  <a:cubicBezTo>
                    <a:pt x="174193" y="16193"/>
                    <a:pt x="163398" y="19368"/>
                    <a:pt x="150063" y="60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4344782" y="7901454"/>
              <a:ext cx="685214" cy="803421"/>
            </a:xfrm>
            <a:custGeom>
              <a:avLst/>
              <a:gdLst>
                <a:gd name="connsiteX0" fmla="*/ 524398 w 685214"/>
                <a:gd name="connsiteY0" fmla="*/ 795561 h 803421"/>
                <a:gd name="connsiteX1" fmla="*/ 112918 w 685214"/>
                <a:gd name="connsiteY1" fmla="*/ 730156 h 803421"/>
                <a:gd name="connsiteX2" fmla="*/ 33543 w 685214"/>
                <a:gd name="connsiteY2" fmla="*/ 436786 h 803421"/>
                <a:gd name="connsiteX3" fmla="*/ 243728 w 685214"/>
                <a:gd name="connsiteY3" fmla="*/ 215171 h 803421"/>
                <a:gd name="connsiteX4" fmla="*/ 661558 w 685214"/>
                <a:gd name="connsiteY4" fmla="*/ 4986 h 803421"/>
                <a:gd name="connsiteX5" fmla="*/ 683783 w 685214"/>
                <a:gd name="connsiteY5" fmla="*/ 5621 h 803421"/>
                <a:gd name="connsiteX6" fmla="*/ 668543 w 685214"/>
                <a:gd name="connsiteY6" fmla="*/ 25306 h 803421"/>
                <a:gd name="connsiteX7" fmla="*/ 631078 w 685214"/>
                <a:gd name="connsiteY7" fmla="*/ 41816 h 803421"/>
                <a:gd name="connsiteX8" fmla="*/ 614568 w 685214"/>
                <a:gd name="connsiteY8" fmla="*/ 60866 h 803421"/>
                <a:gd name="connsiteX9" fmla="*/ 636793 w 685214"/>
                <a:gd name="connsiteY9" fmla="*/ 60231 h 803421"/>
                <a:gd name="connsiteX10" fmla="*/ 674258 w 685214"/>
                <a:gd name="connsiteY10" fmla="*/ 47531 h 803421"/>
                <a:gd name="connsiteX11" fmla="*/ 641873 w 685214"/>
                <a:gd name="connsiteY11" fmla="*/ 84361 h 803421"/>
                <a:gd name="connsiteX12" fmla="*/ 599328 w 685214"/>
                <a:gd name="connsiteY12" fmla="*/ 112936 h 803421"/>
                <a:gd name="connsiteX13" fmla="*/ 664098 w 685214"/>
                <a:gd name="connsiteY13" fmla="*/ 100871 h 803421"/>
                <a:gd name="connsiteX14" fmla="*/ 587898 w 685214"/>
                <a:gd name="connsiteY14" fmla="*/ 165641 h 803421"/>
                <a:gd name="connsiteX15" fmla="*/ 632348 w 685214"/>
                <a:gd name="connsiteY15" fmla="*/ 155481 h 803421"/>
                <a:gd name="connsiteX16" fmla="*/ 648858 w 685214"/>
                <a:gd name="connsiteY16" fmla="*/ 157386 h 803421"/>
                <a:gd name="connsiteX17" fmla="*/ 641873 w 685214"/>
                <a:gd name="connsiteY17" fmla="*/ 173261 h 803421"/>
                <a:gd name="connsiteX18" fmla="*/ 591073 w 685214"/>
                <a:gd name="connsiteY18" fmla="*/ 198661 h 803421"/>
                <a:gd name="connsiteX19" fmla="*/ 579643 w 685214"/>
                <a:gd name="connsiteY19" fmla="*/ 215171 h 803421"/>
                <a:gd name="connsiteX20" fmla="*/ 598693 w 685214"/>
                <a:gd name="connsiteY20" fmla="*/ 215171 h 803421"/>
                <a:gd name="connsiteX21" fmla="*/ 635523 w 685214"/>
                <a:gd name="connsiteY21" fmla="*/ 203106 h 803421"/>
                <a:gd name="connsiteX22" fmla="*/ 612028 w 685214"/>
                <a:gd name="connsiteY22" fmla="*/ 235491 h 803421"/>
                <a:gd name="connsiteX23" fmla="*/ 418988 w 685214"/>
                <a:gd name="connsiteY23" fmla="*/ 332011 h 803421"/>
                <a:gd name="connsiteX24" fmla="*/ 234838 w 685214"/>
                <a:gd name="connsiteY24" fmla="*/ 485681 h 803421"/>
                <a:gd name="connsiteX25" fmla="*/ 208168 w 685214"/>
                <a:gd name="connsiteY25" fmla="*/ 525051 h 803421"/>
                <a:gd name="connsiteX26" fmla="*/ 258333 w 685214"/>
                <a:gd name="connsiteY26" fmla="*/ 719996 h 803421"/>
                <a:gd name="connsiteX27" fmla="*/ 502808 w 685214"/>
                <a:gd name="connsiteY27" fmla="*/ 792386 h 803421"/>
                <a:gd name="connsiteX28" fmla="*/ 524398 w 685214"/>
                <a:gd name="connsiteY28" fmla="*/ 795561 h 8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5214" h="803421">
                  <a:moveTo>
                    <a:pt x="524398" y="795561"/>
                  </a:moveTo>
                  <a:cubicBezTo>
                    <a:pt x="380888" y="812706"/>
                    <a:pt x="240553" y="806356"/>
                    <a:pt x="112918" y="730156"/>
                  </a:cubicBezTo>
                  <a:cubicBezTo>
                    <a:pt x="-2017" y="661576"/>
                    <a:pt x="-30592" y="554261"/>
                    <a:pt x="33543" y="436786"/>
                  </a:cubicBezTo>
                  <a:cubicBezTo>
                    <a:pt x="83708" y="344711"/>
                    <a:pt x="161178" y="276766"/>
                    <a:pt x="243728" y="215171"/>
                  </a:cubicBezTo>
                  <a:cubicBezTo>
                    <a:pt x="370728" y="120556"/>
                    <a:pt x="514873" y="59596"/>
                    <a:pt x="661558" y="4986"/>
                  </a:cubicBezTo>
                  <a:cubicBezTo>
                    <a:pt x="668543" y="2446"/>
                    <a:pt x="679338" y="-5174"/>
                    <a:pt x="683783" y="5621"/>
                  </a:cubicBezTo>
                  <a:cubicBezTo>
                    <a:pt x="689498" y="17686"/>
                    <a:pt x="676798" y="20861"/>
                    <a:pt x="668543" y="25306"/>
                  </a:cubicBezTo>
                  <a:cubicBezTo>
                    <a:pt x="655843" y="31021"/>
                    <a:pt x="643143" y="36101"/>
                    <a:pt x="631078" y="41816"/>
                  </a:cubicBezTo>
                  <a:cubicBezTo>
                    <a:pt x="622823" y="45626"/>
                    <a:pt x="610123" y="49436"/>
                    <a:pt x="614568" y="60866"/>
                  </a:cubicBezTo>
                  <a:cubicBezTo>
                    <a:pt x="619013" y="71026"/>
                    <a:pt x="629173" y="62136"/>
                    <a:pt x="636793" y="60231"/>
                  </a:cubicBezTo>
                  <a:cubicBezTo>
                    <a:pt x="648858" y="56421"/>
                    <a:pt x="660288" y="51976"/>
                    <a:pt x="674258" y="47531"/>
                  </a:cubicBezTo>
                  <a:cubicBezTo>
                    <a:pt x="677433" y="75471"/>
                    <a:pt x="655843" y="76741"/>
                    <a:pt x="641873" y="84361"/>
                  </a:cubicBezTo>
                  <a:cubicBezTo>
                    <a:pt x="627903" y="91981"/>
                    <a:pt x="609488" y="93251"/>
                    <a:pt x="599328" y="112936"/>
                  </a:cubicBezTo>
                  <a:cubicBezTo>
                    <a:pt x="623458" y="117381"/>
                    <a:pt x="641238" y="99601"/>
                    <a:pt x="664098" y="100871"/>
                  </a:cubicBezTo>
                  <a:cubicBezTo>
                    <a:pt x="655208" y="142781"/>
                    <a:pt x="603138" y="131351"/>
                    <a:pt x="587898" y="165641"/>
                  </a:cubicBezTo>
                  <a:cubicBezTo>
                    <a:pt x="605678" y="168181"/>
                    <a:pt x="618378" y="158656"/>
                    <a:pt x="632348" y="155481"/>
                  </a:cubicBezTo>
                  <a:cubicBezTo>
                    <a:pt x="638063" y="154211"/>
                    <a:pt x="645048" y="149131"/>
                    <a:pt x="648858" y="157386"/>
                  </a:cubicBezTo>
                  <a:cubicBezTo>
                    <a:pt x="651398" y="163736"/>
                    <a:pt x="647588" y="170086"/>
                    <a:pt x="641873" y="173261"/>
                  </a:cubicBezTo>
                  <a:cubicBezTo>
                    <a:pt x="625363" y="182151"/>
                    <a:pt x="607583" y="190406"/>
                    <a:pt x="591073" y="198661"/>
                  </a:cubicBezTo>
                  <a:cubicBezTo>
                    <a:pt x="584088" y="201836"/>
                    <a:pt x="575833" y="206916"/>
                    <a:pt x="579643" y="215171"/>
                  </a:cubicBezTo>
                  <a:cubicBezTo>
                    <a:pt x="584088" y="224696"/>
                    <a:pt x="592343" y="217076"/>
                    <a:pt x="598693" y="215171"/>
                  </a:cubicBezTo>
                  <a:cubicBezTo>
                    <a:pt x="610758" y="211996"/>
                    <a:pt x="622188" y="207551"/>
                    <a:pt x="635523" y="203106"/>
                  </a:cubicBezTo>
                  <a:cubicBezTo>
                    <a:pt x="640603" y="225966"/>
                    <a:pt x="624093" y="229776"/>
                    <a:pt x="612028" y="235491"/>
                  </a:cubicBezTo>
                  <a:cubicBezTo>
                    <a:pt x="546623" y="265336"/>
                    <a:pt x="480583" y="294546"/>
                    <a:pt x="418988" y="332011"/>
                  </a:cubicBezTo>
                  <a:cubicBezTo>
                    <a:pt x="349773" y="373921"/>
                    <a:pt x="285003" y="420911"/>
                    <a:pt x="234838" y="485681"/>
                  </a:cubicBezTo>
                  <a:cubicBezTo>
                    <a:pt x="225313" y="498381"/>
                    <a:pt x="215788" y="511081"/>
                    <a:pt x="208168" y="525051"/>
                  </a:cubicBezTo>
                  <a:cubicBezTo>
                    <a:pt x="163083" y="604426"/>
                    <a:pt x="180228" y="672371"/>
                    <a:pt x="258333" y="719996"/>
                  </a:cubicBezTo>
                  <a:cubicBezTo>
                    <a:pt x="333263" y="765716"/>
                    <a:pt x="417718" y="780321"/>
                    <a:pt x="502808" y="792386"/>
                  </a:cubicBezTo>
                  <a:cubicBezTo>
                    <a:pt x="510428" y="794291"/>
                    <a:pt x="517413" y="794926"/>
                    <a:pt x="524398" y="79556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5172524" y="9055725"/>
              <a:ext cx="119029" cy="182364"/>
            </a:xfrm>
            <a:custGeom>
              <a:avLst/>
              <a:gdLst>
                <a:gd name="connsiteX0" fmla="*/ 11616 w 119029"/>
                <a:gd name="connsiteY0" fmla="*/ 182310 h 182364"/>
                <a:gd name="connsiteX1" fmla="*/ 71306 w 119029"/>
                <a:gd name="connsiteY1" fmla="*/ 116905 h 182364"/>
                <a:gd name="connsiteX2" fmla="*/ 12886 w 119029"/>
                <a:gd name="connsiteY2" fmla="*/ 102300 h 182364"/>
                <a:gd name="connsiteX3" fmla="*/ 821 w 119029"/>
                <a:gd name="connsiteY3" fmla="*/ 54675 h 182364"/>
                <a:gd name="connsiteX4" fmla="*/ 50351 w 119029"/>
                <a:gd name="connsiteY4" fmla="*/ 700 h 182364"/>
                <a:gd name="connsiteX5" fmla="*/ 111946 w 119029"/>
                <a:gd name="connsiteY5" fmla="*/ 40070 h 182364"/>
                <a:gd name="connsiteX6" fmla="*/ 11616 w 119029"/>
                <a:gd name="connsiteY6" fmla="*/ 182310 h 182364"/>
                <a:gd name="connsiteX7" fmla="*/ 76386 w 119029"/>
                <a:gd name="connsiteY7" fmla="*/ 68645 h 182364"/>
                <a:gd name="connsiteX8" fmla="*/ 75116 w 119029"/>
                <a:gd name="connsiteY8" fmla="*/ 48325 h 182364"/>
                <a:gd name="connsiteX9" fmla="*/ 54796 w 119029"/>
                <a:gd name="connsiteY9" fmla="*/ 14035 h 182364"/>
                <a:gd name="connsiteX10" fmla="*/ 39556 w 119029"/>
                <a:gd name="connsiteY10" fmla="*/ 49595 h 182364"/>
                <a:gd name="connsiteX11" fmla="*/ 40826 w 119029"/>
                <a:gd name="connsiteY11" fmla="*/ 68645 h 182364"/>
                <a:gd name="connsiteX12" fmla="*/ 63686 w 119029"/>
                <a:gd name="connsiteY12" fmla="*/ 101030 h 182364"/>
                <a:gd name="connsiteX13" fmla="*/ 76386 w 119029"/>
                <a:gd name="connsiteY13" fmla="*/ 68645 h 18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029" h="182364">
                  <a:moveTo>
                    <a:pt x="11616" y="182310"/>
                  </a:moveTo>
                  <a:cubicBezTo>
                    <a:pt x="39556" y="169610"/>
                    <a:pt x="63051" y="153100"/>
                    <a:pt x="71306" y="116905"/>
                  </a:cubicBezTo>
                  <a:cubicBezTo>
                    <a:pt x="48446" y="120715"/>
                    <a:pt x="27491" y="120715"/>
                    <a:pt x="12886" y="102300"/>
                  </a:cubicBezTo>
                  <a:cubicBezTo>
                    <a:pt x="1456" y="88330"/>
                    <a:pt x="-1719" y="71820"/>
                    <a:pt x="821" y="54675"/>
                  </a:cubicBezTo>
                  <a:cubicBezTo>
                    <a:pt x="5266" y="26100"/>
                    <a:pt x="20506" y="5145"/>
                    <a:pt x="50351" y="700"/>
                  </a:cubicBezTo>
                  <a:cubicBezTo>
                    <a:pt x="80831" y="-3745"/>
                    <a:pt x="100516" y="13400"/>
                    <a:pt x="111946" y="40070"/>
                  </a:cubicBezTo>
                  <a:cubicBezTo>
                    <a:pt x="137346" y="98490"/>
                    <a:pt x="92261" y="184850"/>
                    <a:pt x="11616" y="182310"/>
                  </a:cubicBezTo>
                  <a:close/>
                  <a:moveTo>
                    <a:pt x="76386" y="68645"/>
                  </a:moveTo>
                  <a:cubicBezTo>
                    <a:pt x="75751" y="61025"/>
                    <a:pt x="76386" y="54040"/>
                    <a:pt x="75116" y="48325"/>
                  </a:cubicBezTo>
                  <a:cubicBezTo>
                    <a:pt x="71941" y="34355"/>
                    <a:pt x="73211" y="13400"/>
                    <a:pt x="54796" y="14035"/>
                  </a:cubicBezTo>
                  <a:cubicBezTo>
                    <a:pt x="35111" y="14670"/>
                    <a:pt x="40826" y="36260"/>
                    <a:pt x="39556" y="49595"/>
                  </a:cubicBezTo>
                  <a:cubicBezTo>
                    <a:pt x="38921" y="55945"/>
                    <a:pt x="39556" y="62295"/>
                    <a:pt x="40826" y="68645"/>
                  </a:cubicBezTo>
                  <a:cubicBezTo>
                    <a:pt x="44001" y="82615"/>
                    <a:pt x="43366" y="102300"/>
                    <a:pt x="63686" y="101030"/>
                  </a:cubicBezTo>
                  <a:cubicBezTo>
                    <a:pt x="84006" y="98490"/>
                    <a:pt x="73211" y="78805"/>
                    <a:pt x="76386" y="6864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5325242" y="9057212"/>
              <a:ext cx="115167" cy="185268"/>
            </a:xfrm>
            <a:custGeom>
              <a:avLst/>
              <a:gdLst>
                <a:gd name="connsiteX0" fmla="*/ 42413 w 115167"/>
                <a:gd name="connsiteY0" fmla="*/ 185269 h 185268"/>
                <a:gd name="connsiteX1" fmla="*/ 32888 w 115167"/>
                <a:gd name="connsiteY1" fmla="*/ 185269 h 185268"/>
                <a:gd name="connsiteX2" fmla="*/ 1138 w 115167"/>
                <a:gd name="connsiteY2" fmla="*/ 168759 h 185268"/>
                <a:gd name="connsiteX3" fmla="*/ 4948 w 115167"/>
                <a:gd name="connsiteY3" fmla="*/ 154789 h 185268"/>
                <a:gd name="connsiteX4" fmla="*/ 39873 w 115167"/>
                <a:gd name="connsiteY4" fmla="*/ 161139 h 185268"/>
                <a:gd name="connsiteX5" fmla="*/ 84323 w 115167"/>
                <a:gd name="connsiteY5" fmla="*/ 159234 h 185268"/>
                <a:gd name="connsiteX6" fmla="*/ 69717 w 115167"/>
                <a:gd name="connsiteY6" fmla="*/ 110339 h 185268"/>
                <a:gd name="connsiteX7" fmla="*/ 18917 w 115167"/>
                <a:gd name="connsiteY7" fmla="*/ 94464 h 185268"/>
                <a:gd name="connsiteX8" fmla="*/ 4948 w 115167"/>
                <a:gd name="connsiteY8" fmla="*/ 72874 h 185268"/>
                <a:gd name="connsiteX9" fmla="*/ 11933 w 115167"/>
                <a:gd name="connsiteY9" fmla="*/ 51919 h 185268"/>
                <a:gd name="connsiteX10" fmla="*/ 88133 w 115167"/>
                <a:gd name="connsiteY10" fmla="*/ 1119 h 185268"/>
                <a:gd name="connsiteX11" fmla="*/ 110358 w 115167"/>
                <a:gd name="connsiteY11" fmla="*/ 11279 h 185268"/>
                <a:gd name="connsiteX12" fmla="*/ 88133 w 115167"/>
                <a:gd name="connsiteY12" fmla="*/ 37314 h 185268"/>
                <a:gd name="connsiteX13" fmla="*/ 43683 w 115167"/>
                <a:gd name="connsiteY13" fmla="*/ 37949 h 185268"/>
                <a:gd name="connsiteX14" fmla="*/ 30348 w 115167"/>
                <a:gd name="connsiteY14" fmla="*/ 47474 h 185268"/>
                <a:gd name="connsiteX15" fmla="*/ 42413 w 115167"/>
                <a:gd name="connsiteY15" fmla="*/ 55094 h 185268"/>
                <a:gd name="connsiteX16" fmla="*/ 64003 w 115167"/>
                <a:gd name="connsiteY16" fmla="*/ 60174 h 185268"/>
                <a:gd name="connsiteX17" fmla="*/ 114167 w 115167"/>
                <a:gd name="connsiteY17" fmla="*/ 130659 h 185268"/>
                <a:gd name="connsiteX18" fmla="*/ 42413 w 115167"/>
                <a:gd name="connsiteY18" fmla="*/ 185269 h 18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167" h="185268">
                  <a:moveTo>
                    <a:pt x="42413" y="185269"/>
                  </a:moveTo>
                  <a:cubicBezTo>
                    <a:pt x="39238" y="185269"/>
                    <a:pt x="36063" y="185269"/>
                    <a:pt x="32888" y="185269"/>
                  </a:cubicBezTo>
                  <a:cubicBezTo>
                    <a:pt x="20188" y="183999"/>
                    <a:pt x="7488" y="182094"/>
                    <a:pt x="1138" y="168759"/>
                  </a:cubicBezTo>
                  <a:cubicBezTo>
                    <a:pt x="-1402" y="163044"/>
                    <a:pt x="503" y="157964"/>
                    <a:pt x="4948" y="154789"/>
                  </a:cubicBezTo>
                  <a:cubicBezTo>
                    <a:pt x="18283" y="145899"/>
                    <a:pt x="29078" y="154789"/>
                    <a:pt x="39873" y="161139"/>
                  </a:cubicBezTo>
                  <a:cubicBezTo>
                    <a:pt x="55748" y="170664"/>
                    <a:pt x="72258" y="177649"/>
                    <a:pt x="84323" y="159234"/>
                  </a:cubicBezTo>
                  <a:cubicBezTo>
                    <a:pt x="97023" y="139549"/>
                    <a:pt x="86228" y="122404"/>
                    <a:pt x="69717" y="110339"/>
                  </a:cubicBezTo>
                  <a:cubicBezTo>
                    <a:pt x="55113" y="99544"/>
                    <a:pt x="37333" y="94464"/>
                    <a:pt x="18917" y="94464"/>
                  </a:cubicBezTo>
                  <a:cubicBezTo>
                    <a:pt x="2408" y="94464"/>
                    <a:pt x="-2037" y="87479"/>
                    <a:pt x="4948" y="72874"/>
                  </a:cubicBezTo>
                  <a:cubicBezTo>
                    <a:pt x="8123" y="65889"/>
                    <a:pt x="10028" y="58904"/>
                    <a:pt x="11933" y="51919"/>
                  </a:cubicBezTo>
                  <a:cubicBezTo>
                    <a:pt x="30983" y="-2056"/>
                    <a:pt x="30983" y="-2056"/>
                    <a:pt x="88133" y="1119"/>
                  </a:cubicBezTo>
                  <a:cubicBezTo>
                    <a:pt x="96388" y="1754"/>
                    <a:pt x="110358" y="-2691"/>
                    <a:pt x="110358" y="11279"/>
                  </a:cubicBezTo>
                  <a:cubicBezTo>
                    <a:pt x="110358" y="23979"/>
                    <a:pt x="105278" y="36679"/>
                    <a:pt x="88133" y="37314"/>
                  </a:cubicBezTo>
                  <a:cubicBezTo>
                    <a:pt x="73528" y="37314"/>
                    <a:pt x="58288" y="37949"/>
                    <a:pt x="43683" y="37949"/>
                  </a:cubicBezTo>
                  <a:cubicBezTo>
                    <a:pt x="37333" y="37949"/>
                    <a:pt x="30348" y="39854"/>
                    <a:pt x="30348" y="47474"/>
                  </a:cubicBezTo>
                  <a:cubicBezTo>
                    <a:pt x="30348" y="54459"/>
                    <a:pt x="37333" y="54459"/>
                    <a:pt x="42413" y="55094"/>
                  </a:cubicBezTo>
                  <a:cubicBezTo>
                    <a:pt x="49398" y="56999"/>
                    <a:pt x="57017" y="57634"/>
                    <a:pt x="64003" y="60174"/>
                  </a:cubicBezTo>
                  <a:cubicBezTo>
                    <a:pt x="100833" y="72239"/>
                    <a:pt x="119883" y="98909"/>
                    <a:pt x="114167" y="130659"/>
                  </a:cubicBezTo>
                  <a:cubicBezTo>
                    <a:pt x="107817" y="163679"/>
                    <a:pt x="79878" y="185269"/>
                    <a:pt x="42413" y="18526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477509" y="9055358"/>
              <a:ext cx="103602" cy="187752"/>
            </a:xfrm>
            <a:custGeom>
              <a:avLst/>
              <a:gdLst>
                <a:gd name="connsiteX0" fmla="*/ 0 w 103602"/>
                <a:gd name="connsiteY0" fmla="*/ 45517 h 187752"/>
                <a:gd name="connsiteX1" fmla="*/ 41910 w 103602"/>
                <a:gd name="connsiteY1" fmla="*/ 1067 h 187752"/>
                <a:gd name="connsiteX2" fmla="*/ 92075 w 103602"/>
                <a:gd name="connsiteY2" fmla="*/ 20752 h 187752"/>
                <a:gd name="connsiteX3" fmla="*/ 90805 w 103602"/>
                <a:gd name="connsiteY3" fmla="*/ 80442 h 187752"/>
                <a:gd name="connsiteX4" fmla="*/ 39370 w 103602"/>
                <a:gd name="connsiteY4" fmla="*/ 144577 h 187752"/>
                <a:gd name="connsiteX5" fmla="*/ 103505 w 103602"/>
                <a:gd name="connsiteY5" fmla="*/ 138227 h 187752"/>
                <a:gd name="connsiteX6" fmla="*/ 61595 w 103602"/>
                <a:gd name="connsiteY6" fmla="*/ 184582 h 187752"/>
                <a:gd name="connsiteX7" fmla="*/ 1905 w 103602"/>
                <a:gd name="connsiteY7" fmla="*/ 180138 h 187752"/>
                <a:gd name="connsiteX8" fmla="*/ 32385 w 103602"/>
                <a:gd name="connsiteY8" fmla="*/ 130607 h 187752"/>
                <a:gd name="connsiteX9" fmla="*/ 55880 w 103602"/>
                <a:gd name="connsiteY9" fmla="*/ 89967 h 187752"/>
                <a:gd name="connsiteX10" fmla="*/ 50165 w 103602"/>
                <a:gd name="connsiteY10" fmla="*/ 40438 h 187752"/>
                <a:gd name="connsiteX11" fmla="*/ 0 w 103602"/>
                <a:gd name="connsiteY11" fmla="*/ 45517 h 18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602" h="187752">
                  <a:moveTo>
                    <a:pt x="0" y="45517"/>
                  </a:moveTo>
                  <a:cubicBezTo>
                    <a:pt x="5080" y="22022"/>
                    <a:pt x="17780" y="5513"/>
                    <a:pt x="41910" y="1067"/>
                  </a:cubicBezTo>
                  <a:cubicBezTo>
                    <a:pt x="62230" y="-2743"/>
                    <a:pt x="80010" y="3607"/>
                    <a:pt x="92075" y="20752"/>
                  </a:cubicBezTo>
                  <a:cubicBezTo>
                    <a:pt x="106045" y="40438"/>
                    <a:pt x="100965" y="60757"/>
                    <a:pt x="90805" y="80442"/>
                  </a:cubicBezTo>
                  <a:cubicBezTo>
                    <a:pt x="78740" y="103938"/>
                    <a:pt x="58420" y="121082"/>
                    <a:pt x="39370" y="144577"/>
                  </a:cubicBezTo>
                  <a:cubicBezTo>
                    <a:pt x="64135" y="149022"/>
                    <a:pt x="84455" y="150927"/>
                    <a:pt x="103505" y="138227"/>
                  </a:cubicBezTo>
                  <a:cubicBezTo>
                    <a:pt x="104140" y="183313"/>
                    <a:pt x="102870" y="185217"/>
                    <a:pt x="61595" y="184582"/>
                  </a:cubicBezTo>
                  <a:cubicBezTo>
                    <a:pt x="40640" y="184582"/>
                    <a:pt x="9525" y="194107"/>
                    <a:pt x="1905" y="180138"/>
                  </a:cubicBezTo>
                  <a:cubicBezTo>
                    <a:pt x="-6985" y="163627"/>
                    <a:pt x="22860" y="148388"/>
                    <a:pt x="32385" y="130607"/>
                  </a:cubicBezTo>
                  <a:cubicBezTo>
                    <a:pt x="40005" y="116638"/>
                    <a:pt x="49530" y="103938"/>
                    <a:pt x="55880" y="89967"/>
                  </a:cubicBezTo>
                  <a:cubicBezTo>
                    <a:pt x="63500" y="72822"/>
                    <a:pt x="66040" y="54407"/>
                    <a:pt x="50165" y="40438"/>
                  </a:cubicBezTo>
                  <a:cubicBezTo>
                    <a:pt x="32385" y="25197"/>
                    <a:pt x="17145" y="35992"/>
                    <a:pt x="0" y="4551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041265" y="9059451"/>
              <a:ext cx="83184" cy="180489"/>
            </a:xfrm>
            <a:custGeom>
              <a:avLst/>
              <a:gdLst>
                <a:gd name="connsiteX0" fmla="*/ 6985 w 83184"/>
                <a:gd name="connsiteY0" fmla="*/ 179854 h 180489"/>
                <a:gd name="connsiteX1" fmla="*/ 0 w 83184"/>
                <a:gd name="connsiteY1" fmla="*/ 26820 h 180489"/>
                <a:gd name="connsiteX2" fmla="*/ 2540 w 83184"/>
                <a:gd name="connsiteY2" fmla="*/ 21739 h 180489"/>
                <a:gd name="connsiteX3" fmla="*/ 62230 w 83184"/>
                <a:gd name="connsiteY3" fmla="*/ 56664 h 180489"/>
                <a:gd name="connsiteX4" fmla="*/ 62230 w 83184"/>
                <a:gd name="connsiteY4" fmla="*/ 136039 h 180489"/>
                <a:gd name="connsiteX5" fmla="*/ 83185 w 83184"/>
                <a:gd name="connsiteY5" fmla="*/ 180489 h 180489"/>
                <a:gd name="connsiteX6" fmla="*/ 6985 w 83184"/>
                <a:gd name="connsiteY6" fmla="*/ 179854 h 18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184" h="180489">
                  <a:moveTo>
                    <a:pt x="6985" y="179854"/>
                  </a:moveTo>
                  <a:cubicBezTo>
                    <a:pt x="34290" y="144929"/>
                    <a:pt x="27940" y="38249"/>
                    <a:pt x="0" y="26820"/>
                  </a:cubicBezTo>
                  <a:cubicBezTo>
                    <a:pt x="635" y="24914"/>
                    <a:pt x="1270" y="22374"/>
                    <a:pt x="2540" y="21739"/>
                  </a:cubicBezTo>
                  <a:cubicBezTo>
                    <a:pt x="78105" y="-15090"/>
                    <a:pt x="60960" y="-6201"/>
                    <a:pt x="62230" y="56664"/>
                  </a:cubicBezTo>
                  <a:cubicBezTo>
                    <a:pt x="62865" y="83335"/>
                    <a:pt x="62865" y="109370"/>
                    <a:pt x="62230" y="136039"/>
                  </a:cubicBezTo>
                  <a:cubicBezTo>
                    <a:pt x="62230" y="151914"/>
                    <a:pt x="62865" y="167789"/>
                    <a:pt x="83185" y="180489"/>
                  </a:cubicBezTo>
                  <a:cubicBezTo>
                    <a:pt x="53340" y="179854"/>
                    <a:pt x="30480" y="179854"/>
                    <a:pt x="6985" y="17985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542226" y="8613589"/>
              <a:ext cx="30613" cy="28553"/>
            </a:xfrm>
            <a:custGeom>
              <a:avLst/>
              <a:gdLst>
                <a:gd name="connsiteX0" fmla="*/ 10214 w 30613"/>
                <a:gd name="connsiteY0" fmla="*/ 28182 h 28553"/>
                <a:gd name="connsiteX1" fmla="*/ 54 w 30613"/>
                <a:gd name="connsiteY1" fmla="*/ 21197 h 28553"/>
                <a:gd name="connsiteX2" fmla="*/ 21009 w 30613"/>
                <a:gd name="connsiteY2" fmla="*/ 877 h 28553"/>
                <a:gd name="connsiteX3" fmla="*/ 30534 w 30613"/>
                <a:gd name="connsiteY3" fmla="*/ 7862 h 28553"/>
                <a:gd name="connsiteX4" fmla="*/ 10214 w 30613"/>
                <a:gd name="connsiteY4" fmla="*/ 28182 h 2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13" h="28553">
                  <a:moveTo>
                    <a:pt x="10214" y="28182"/>
                  </a:moveTo>
                  <a:cubicBezTo>
                    <a:pt x="4499" y="29452"/>
                    <a:pt x="-581" y="27547"/>
                    <a:pt x="54" y="21197"/>
                  </a:cubicBezTo>
                  <a:cubicBezTo>
                    <a:pt x="689" y="8497"/>
                    <a:pt x="11484" y="4687"/>
                    <a:pt x="21009" y="877"/>
                  </a:cubicBezTo>
                  <a:cubicBezTo>
                    <a:pt x="27994" y="-1663"/>
                    <a:pt x="31169" y="1512"/>
                    <a:pt x="30534" y="7862"/>
                  </a:cubicBezTo>
                  <a:cubicBezTo>
                    <a:pt x="30534" y="21197"/>
                    <a:pt x="20374" y="25642"/>
                    <a:pt x="10214" y="281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554345" y="8562742"/>
              <a:ext cx="31114" cy="28663"/>
            </a:xfrm>
            <a:custGeom>
              <a:avLst/>
              <a:gdLst>
                <a:gd name="connsiteX0" fmla="*/ 31115 w 31114"/>
                <a:gd name="connsiteY0" fmla="*/ 4733 h 28663"/>
                <a:gd name="connsiteX1" fmla="*/ 10795 w 31114"/>
                <a:gd name="connsiteY1" fmla="*/ 28228 h 28663"/>
                <a:gd name="connsiteX2" fmla="*/ 0 w 31114"/>
                <a:gd name="connsiteY2" fmla="*/ 21243 h 28663"/>
                <a:gd name="connsiteX3" fmla="*/ 20955 w 31114"/>
                <a:gd name="connsiteY3" fmla="*/ 923 h 28663"/>
                <a:gd name="connsiteX4" fmla="*/ 31115 w 31114"/>
                <a:gd name="connsiteY4" fmla="*/ 4733 h 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14" h="28663">
                  <a:moveTo>
                    <a:pt x="31115" y="4733"/>
                  </a:moveTo>
                  <a:cubicBezTo>
                    <a:pt x="31115" y="21243"/>
                    <a:pt x="21590" y="25688"/>
                    <a:pt x="10795" y="28228"/>
                  </a:cubicBezTo>
                  <a:cubicBezTo>
                    <a:pt x="5080" y="29498"/>
                    <a:pt x="0" y="28228"/>
                    <a:pt x="0" y="21243"/>
                  </a:cubicBezTo>
                  <a:cubicBezTo>
                    <a:pt x="0" y="7908"/>
                    <a:pt x="11430" y="4733"/>
                    <a:pt x="20955" y="923"/>
                  </a:cubicBezTo>
                  <a:cubicBezTo>
                    <a:pt x="27305" y="-1617"/>
                    <a:pt x="30480" y="1558"/>
                    <a:pt x="31115" y="4733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578993" y="8457247"/>
              <a:ext cx="32295" cy="29009"/>
            </a:xfrm>
            <a:custGeom>
              <a:avLst/>
              <a:gdLst>
                <a:gd name="connsiteX0" fmla="*/ 31867 w 32295"/>
                <a:gd name="connsiteY0" fmla="*/ 9899 h 29009"/>
                <a:gd name="connsiteX1" fmla="*/ 7102 w 32295"/>
                <a:gd name="connsiteY1" fmla="*/ 28949 h 29009"/>
                <a:gd name="connsiteX2" fmla="*/ 117 w 32295"/>
                <a:gd name="connsiteY2" fmla="*/ 21329 h 29009"/>
                <a:gd name="connsiteX3" fmla="*/ 24247 w 32295"/>
                <a:gd name="connsiteY3" fmla="*/ 374 h 29009"/>
                <a:gd name="connsiteX4" fmla="*/ 31867 w 32295"/>
                <a:gd name="connsiteY4" fmla="*/ 9899 h 2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95" h="29009">
                  <a:moveTo>
                    <a:pt x="31867" y="9899"/>
                  </a:moveTo>
                  <a:cubicBezTo>
                    <a:pt x="29962" y="24504"/>
                    <a:pt x="18532" y="27044"/>
                    <a:pt x="7102" y="28949"/>
                  </a:cubicBezTo>
                  <a:cubicBezTo>
                    <a:pt x="1387" y="29584"/>
                    <a:pt x="-518" y="25139"/>
                    <a:pt x="117" y="21329"/>
                  </a:cubicBezTo>
                  <a:cubicBezTo>
                    <a:pt x="2022" y="7359"/>
                    <a:pt x="13452" y="3549"/>
                    <a:pt x="24247" y="374"/>
                  </a:cubicBezTo>
                  <a:cubicBezTo>
                    <a:pt x="31867" y="-1531"/>
                    <a:pt x="33137" y="4184"/>
                    <a:pt x="31867" y="989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4109927" y="7477012"/>
              <a:ext cx="53047" cy="95418"/>
            </a:xfrm>
            <a:custGeom>
              <a:avLst/>
              <a:gdLst>
                <a:gd name="connsiteX0" fmla="*/ 28367 w 53047"/>
                <a:gd name="connsiteY0" fmla="*/ 95419 h 95418"/>
                <a:gd name="connsiteX1" fmla="*/ 1063 w 53047"/>
                <a:gd name="connsiteY1" fmla="*/ 10329 h 95418"/>
                <a:gd name="connsiteX2" fmla="*/ 6142 w 53047"/>
                <a:gd name="connsiteY2" fmla="*/ 169 h 95418"/>
                <a:gd name="connsiteX3" fmla="*/ 40432 w 53047"/>
                <a:gd name="connsiteY3" fmla="*/ 24299 h 95418"/>
                <a:gd name="connsiteX4" fmla="*/ 48052 w 53047"/>
                <a:gd name="connsiteY4" fmla="*/ 53509 h 95418"/>
                <a:gd name="connsiteX5" fmla="*/ 28367 w 53047"/>
                <a:gd name="connsiteY5" fmla="*/ 95419 h 9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47" h="95418">
                  <a:moveTo>
                    <a:pt x="28367" y="95419"/>
                  </a:moveTo>
                  <a:cubicBezTo>
                    <a:pt x="427" y="69384"/>
                    <a:pt x="-2112" y="40809"/>
                    <a:pt x="1063" y="10329"/>
                  </a:cubicBezTo>
                  <a:cubicBezTo>
                    <a:pt x="1697" y="6519"/>
                    <a:pt x="4238" y="804"/>
                    <a:pt x="6142" y="169"/>
                  </a:cubicBezTo>
                  <a:cubicBezTo>
                    <a:pt x="23922" y="-1736"/>
                    <a:pt x="31542" y="12869"/>
                    <a:pt x="40432" y="24299"/>
                  </a:cubicBezTo>
                  <a:cubicBezTo>
                    <a:pt x="47417" y="32554"/>
                    <a:pt x="60117" y="47794"/>
                    <a:pt x="48052" y="53509"/>
                  </a:cubicBezTo>
                  <a:cubicBezTo>
                    <a:pt x="28367" y="62399"/>
                    <a:pt x="30272" y="77639"/>
                    <a:pt x="28367" y="9541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4134098" y="7411140"/>
              <a:ext cx="87963" cy="76107"/>
            </a:xfrm>
            <a:custGeom>
              <a:avLst/>
              <a:gdLst>
                <a:gd name="connsiteX0" fmla="*/ 13087 w 87963"/>
                <a:gd name="connsiteY0" fmla="*/ 0 h 76107"/>
                <a:gd name="connsiteX1" fmla="*/ 28327 w 87963"/>
                <a:gd name="connsiteY1" fmla="*/ 12065 h 76107"/>
                <a:gd name="connsiteX2" fmla="*/ 77857 w 87963"/>
                <a:gd name="connsiteY2" fmla="*/ 55880 h 76107"/>
                <a:gd name="connsiteX3" fmla="*/ 84842 w 87963"/>
                <a:gd name="connsiteY3" fmla="*/ 73025 h 76107"/>
                <a:gd name="connsiteX4" fmla="*/ 67697 w 87963"/>
                <a:gd name="connsiteY4" fmla="*/ 71120 h 76107"/>
                <a:gd name="connsiteX5" fmla="*/ 8642 w 87963"/>
                <a:gd name="connsiteY5" fmla="*/ 50800 h 76107"/>
                <a:gd name="connsiteX6" fmla="*/ 1657 w 87963"/>
                <a:gd name="connsiteY6" fmla="*/ 35560 h 76107"/>
                <a:gd name="connsiteX7" fmla="*/ 13087 w 87963"/>
                <a:gd name="connsiteY7" fmla="*/ 0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3" h="76107">
                  <a:moveTo>
                    <a:pt x="13087" y="0"/>
                  </a:moveTo>
                  <a:cubicBezTo>
                    <a:pt x="18802" y="4445"/>
                    <a:pt x="23882" y="7620"/>
                    <a:pt x="28327" y="12065"/>
                  </a:cubicBezTo>
                  <a:cubicBezTo>
                    <a:pt x="44837" y="26670"/>
                    <a:pt x="61347" y="41275"/>
                    <a:pt x="77857" y="55880"/>
                  </a:cubicBezTo>
                  <a:cubicBezTo>
                    <a:pt x="82937" y="60325"/>
                    <a:pt x="93097" y="63500"/>
                    <a:pt x="84842" y="73025"/>
                  </a:cubicBezTo>
                  <a:cubicBezTo>
                    <a:pt x="79762" y="78740"/>
                    <a:pt x="72142" y="75565"/>
                    <a:pt x="67697" y="71120"/>
                  </a:cubicBezTo>
                  <a:cubicBezTo>
                    <a:pt x="51187" y="54610"/>
                    <a:pt x="34042" y="44450"/>
                    <a:pt x="8642" y="50800"/>
                  </a:cubicBezTo>
                  <a:cubicBezTo>
                    <a:pt x="-2788" y="53340"/>
                    <a:pt x="-248" y="42545"/>
                    <a:pt x="1657" y="35560"/>
                  </a:cubicBezTo>
                  <a:cubicBezTo>
                    <a:pt x="4197" y="23495"/>
                    <a:pt x="-1518" y="9525"/>
                    <a:pt x="13087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4218579" y="7503531"/>
              <a:ext cx="47384" cy="34608"/>
            </a:xfrm>
            <a:custGeom>
              <a:avLst/>
              <a:gdLst>
                <a:gd name="connsiteX0" fmla="*/ 17505 w 47384"/>
                <a:gd name="connsiteY0" fmla="*/ 34609 h 34608"/>
                <a:gd name="connsiteX1" fmla="*/ 361 w 47384"/>
                <a:gd name="connsiteY1" fmla="*/ 23179 h 34608"/>
                <a:gd name="connsiteX2" fmla="*/ 34650 w 47384"/>
                <a:gd name="connsiteY2" fmla="*/ 319 h 34608"/>
                <a:gd name="connsiteX3" fmla="*/ 47350 w 47384"/>
                <a:gd name="connsiteY3" fmla="*/ 11749 h 34608"/>
                <a:gd name="connsiteX4" fmla="*/ 17505 w 47384"/>
                <a:gd name="connsiteY4" fmla="*/ 34609 h 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4" h="34608">
                  <a:moveTo>
                    <a:pt x="17505" y="34609"/>
                  </a:moveTo>
                  <a:cubicBezTo>
                    <a:pt x="9250" y="33339"/>
                    <a:pt x="-2180" y="30164"/>
                    <a:pt x="361" y="23179"/>
                  </a:cubicBezTo>
                  <a:cubicBezTo>
                    <a:pt x="6075" y="9209"/>
                    <a:pt x="21315" y="4764"/>
                    <a:pt x="34650" y="319"/>
                  </a:cubicBezTo>
                  <a:cubicBezTo>
                    <a:pt x="39730" y="-1586"/>
                    <a:pt x="47986" y="5399"/>
                    <a:pt x="47350" y="11749"/>
                  </a:cubicBezTo>
                  <a:cubicBezTo>
                    <a:pt x="44175" y="28259"/>
                    <a:pt x="29570" y="30164"/>
                    <a:pt x="17505" y="3460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650012" y="7548859"/>
              <a:ext cx="63341" cy="55956"/>
            </a:xfrm>
            <a:custGeom>
              <a:avLst/>
              <a:gdLst>
                <a:gd name="connsiteX0" fmla="*/ 25108 w 63341"/>
                <a:gd name="connsiteY0" fmla="*/ 55956 h 55956"/>
                <a:gd name="connsiteX1" fmla="*/ 343 w 63341"/>
                <a:gd name="connsiteY1" fmla="*/ 43256 h 55956"/>
                <a:gd name="connsiteX2" fmla="*/ 21933 w 63341"/>
                <a:gd name="connsiteY2" fmla="*/ 76 h 55956"/>
                <a:gd name="connsiteX3" fmla="*/ 63208 w 63341"/>
                <a:gd name="connsiteY3" fmla="*/ 40081 h 55956"/>
                <a:gd name="connsiteX4" fmla="*/ 25108 w 63341"/>
                <a:gd name="connsiteY4" fmla="*/ 55956 h 5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41" h="55956">
                  <a:moveTo>
                    <a:pt x="25108" y="55956"/>
                  </a:moveTo>
                  <a:cubicBezTo>
                    <a:pt x="16853" y="51511"/>
                    <a:pt x="-2832" y="62306"/>
                    <a:pt x="343" y="43256"/>
                  </a:cubicBezTo>
                  <a:cubicBezTo>
                    <a:pt x="2248" y="28016"/>
                    <a:pt x="-2832" y="4521"/>
                    <a:pt x="21933" y="76"/>
                  </a:cubicBezTo>
                  <a:cubicBezTo>
                    <a:pt x="31458" y="-1829"/>
                    <a:pt x="65748" y="32461"/>
                    <a:pt x="63208" y="40081"/>
                  </a:cubicBezTo>
                  <a:cubicBezTo>
                    <a:pt x="56858" y="59131"/>
                    <a:pt x="39078" y="53416"/>
                    <a:pt x="25108" y="5595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3865868" y="8758777"/>
              <a:ext cx="76942" cy="94524"/>
            </a:xfrm>
            <a:custGeom>
              <a:avLst/>
              <a:gdLst>
                <a:gd name="connsiteX0" fmla="*/ 76846 w 76942"/>
                <a:gd name="connsiteY0" fmla="*/ 52539 h 94524"/>
                <a:gd name="connsiteX1" fmla="*/ 47001 w 76942"/>
                <a:gd name="connsiteY1" fmla="*/ 94449 h 94524"/>
                <a:gd name="connsiteX2" fmla="*/ 11 w 76942"/>
                <a:gd name="connsiteY2" fmla="*/ 29044 h 94524"/>
                <a:gd name="connsiteX3" fmla="*/ 45096 w 76942"/>
                <a:gd name="connsiteY3" fmla="*/ 469 h 94524"/>
                <a:gd name="connsiteX4" fmla="*/ 76846 w 76942"/>
                <a:gd name="connsiteY4" fmla="*/ 52539 h 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2" h="94524">
                  <a:moveTo>
                    <a:pt x="76846" y="52539"/>
                  </a:moveTo>
                  <a:cubicBezTo>
                    <a:pt x="78116" y="81749"/>
                    <a:pt x="66686" y="92544"/>
                    <a:pt x="47001" y="94449"/>
                  </a:cubicBezTo>
                  <a:cubicBezTo>
                    <a:pt x="26046" y="96354"/>
                    <a:pt x="-624" y="62064"/>
                    <a:pt x="11" y="29044"/>
                  </a:cubicBezTo>
                  <a:cubicBezTo>
                    <a:pt x="646" y="1104"/>
                    <a:pt x="28586" y="6819"/>
                    <a:pt x="45096" y="469"/>
                  </a:cubicBezTo>
                  <a:cubicBezTo>
                    <a:pt x="57161" y="-4611"/>
                    <a:pt x="76211" y="32854"/>
                    <a:pt x="76846" y="5253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3942542" y="8735451"/>
              <a:ext cx="69412" cy="84127"/>
            </a:xfrm>
            <a:custGeom>
              <a:avLst/>
              <a:gdLst>
                <a:gd name="connsiteX0" fmla="*/ 69388 w 69412"/>
                <a:gd name="connsiteY0" fmla="*/ 51100 h 84127"/>
                <a:gd name="connsiteX1" fmla="*/ 40813 w 69412"/>
                <a:gd name="connsiteY1" fmla="*/ 84120 h 84127"/>
                <a:gd name="connsiteX2" fmla="*/ 173 w 69412"/>
                <a:gd name="connsiteY2" fmla="*/ 23160 h 84127"/>
                <a:gd name="connsiteX3" fmla="*/ 38908 w 69412"/>
                <a:gd name="connsiteY3" fmla="*/ 300 h 84127"/>
                <a:gd name="connsiteX4" fmla="*/ 69388 w 69412"/>
                <a:gd name="connsiteY4" fmla="*/ 51100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12" h="84127">
                  <a:moveTo>
                    <a:pt x="69388" y="51100"/>
                  </a:moveTo>
                  <a:cubicBezTo>
                    <a:pt x="70023" y="73960"/>
                    <a:pt x="58592" y="83485"/>
                    <a:pt x="40813" y="84120"/>
                  </a:cubicBezTo>
                  <a:cubicBezTo>
                    <a:pt x="23667" y="84755"/>
                    <a:pt x="-2367" y="46655"/>
                    <a:pt x="173" y="23160"/>
                  </a:cubicBezTo>
                  <a:cubicBezTo>
                    <a:pt x="2713" y="935"/>
                    <a:pt x="26208" y="-970"/>
                    <a:pt x="38908" y="300"/>
                  </a:cubicBezTo>
                  <a:cubicBezTo>
                    <a:pt x="68753" y="2840"/>
                    <a:pt x="59228" y="35225"/>
                    <a:pt x="69388" y="511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4747577" y="9571327"/>
              <a:ext cx="97579" cy="79458"/>
            </a:xfrm>
            <a:custGeom>
              <a:avLst/>
              <a:gdLst>
                <a:gd name="connsiteX0" fmla="*/ 71437 w 97579"/>
                <a:gd name="connsiteY0" fmla="*/ 79459 h 79458"/>
                <a:gd name="connsiteX1" fmla="*/ 317 w 97579"/>
                <a:gd name="connsiteY1" fmla="*/ 43899 h 79458"/>
                <a:gd name="connsiteX2" fmla="*/ 27622 w 97579"/>
                <a:gd name="connsiteY2" fmla="*/ 84 h 79458"/>
                <a:gd name="connsiteX3" fmla="*/ 97472 w 97579"/>
                <a:gd name="connsiteY3" fmla="*/ 48344 h 79458"/>
                <a:gd name="connsiteX4" fmla="*/ 71437 w 97579"/>
                <a:gd name="connsiteY4" fmla="*/ 79459 h 7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79" h="79458">
                  <a:moveTo>
                    <a:pt x="71437" y="79459"/>
                  </a:moveTo>
                  <a:cubicBezTo>
                    <a:pt x="39052" y="77554"/>
                    <a:pt x="-4128" y="54694"/>
                    <a:pt x="317" y="43899"/>
                  </a:cubicBezTo>
                  <a:cubicBezTo>
                    <a:pt x="6667" y="28024"/>
                    <a:pt x="2857" y="1989"/>
                    <a:pt x="27622" y="84"/>
                  </a:cubicBezTo>
                  <a:cubicBezTo>
                    <a:pt x="56832" y="-1821"/>
                    <a:pt x="100012" y="29294"/>
                    <a:pt x="97472" y="48344"/>
                  </a:cubicBezTo>
                  <a:cubicBezTo>
                    <a:pt x="94297" y="66124"/>
                    <a:pt x="85407" y="79459"/>
                    <a:pt x="71437" y="7945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466140" y="9013235"/>
              <a:ext cx="144851" cy="137894"/>
            </a:xfrm>
            <a:custGeom>
              <a:avLst/>
              <a:gdLst>
                <a:gd name="connsiteX0" fmla="*/ 62929 w 144851"/>
                <a:gd name="connsiteY0" fmla="*/ 11 h 137894"/>
                <a:gd name="connsiteX1" fmla="*/ 144844 w 144851"/>
                <a:gd name="connsiteY1" fmla="*/ 77481 h 137894"/>
                <a:gd name="connsiteX2" fmla="*/ 80074 w 144851"/>
                <a:gd name="connsiteY2" fmla="*/ 137806 h 137894"/>
                <a:gd name="connsiteX3" fmla="*/ 64 w 144851"/>
                <a:gd name="connsiteY3" fmla="*/ 58431 h 137894"/>
                <a:gd name="connsiteX4" fmla="*/ 62929 w 144851"/>
                <a:gd name="connsiteY4" fmla="*/ 11 h 13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51" h="137894">
                  <a:moveTo>
                    <a:pt x="62929" y="11"/>
                  </a:moveTo>
                  <a:cubicBezTo>
                    <a:pt x="102934" y="646"/>
                    <a:pt x="145479" y="41286"/>
                    <a:pt x="144844" y="77481"/>
                  </a:cubicBezTo>
                  <a:cubicBezTo>
                    <a:pt x="144209" y="110501"/>
                    <a:pt x="113094" y="139711"/>
                    <a:pt x="80074" y="137806"/>
                  </a:cubicBezTo>
                  <a:cubicBezTo>
                    <a:pt x="38799" y="135901"/>
                    <a:pt x="-1841" y="95261"/>
                    <a:pt x="64" y="58431"/>
                  </a:cubicBezTo>
                  <a:cubicBezTo>
                    <a:pt x="1969" y="26681"/>
                    <a:pt x="31179" y="-624"/>
                    <a:pt x="62929" y="1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5476864" y="9655222"/>
              <a:ext cx="128915" cy="149243"/>
            </a:xfrm>
            <a:custGeom>
              <a:avLst/>
              <a:gdLst>
                <a:gd name="connsiteX0" fmla="*/ 128916 w 128915"/>
                <a:gd name="connsiteY0" fmla="*/ 81288 h 149243"/>
                <a:gd name="connsiteX1" fmla="*/ 66051 w 128915"/>
                <a:gd name="connsiteY1" fmla="*/ 149233 h 149243"/>
                <a:gd name="connsiteX2" fmla="*/ 11 w 128915"/>
                <a:gd name="connsiteY2" fmla="*/ 69858 h 149243"/>
                <a:gd name="connsiteX3" fmla="*/ 62241 w 128915"/>
                <a:gd name="connsiteY3" fmla="*/ 8 h 149243"/>
                <a:gd name="connsiteX4" fmla="*/ 128916 w 128915"/>
                <a:gd name="connsiteY4" fmla="*/ 81288 h 14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15" h="149243">
                  <a:moveTo>
                    <a:pt x="128916" y="81288"/>
                  </a:moveTo>
                  <a:cubicBezTo>
                    <a:pt x="128916" y="120658"/>
                    <a:pt x="102246" y="149869"/>
                    <a:pt x="66051" y="149233"/>
                  </a:cubicBezTo>
                  <a:cubicBezTo>
                    <a:pt x="31126" y="148599"/>
                    <a:pt x="1281" y="113038"/>
                    <a:pt x="11" y="69858"/>
                  </a:cubicBezTo>
                  <a:cubicBezTo>
                    <a:pt x="-624" y="31124"/>
                    <a:pt x="26681" y="644"/>
                    <a:pt x="62241" y="8"/>
                  </a:cubicBezTo>
                  <a:cubicBezTo>
                    <a:pt x="99706" y="-626"/>
                    <a:pt x="128916" y="34933"/>
                    <a:pt x="128916" y="81288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610944" y="8731940"/>
              <a:ext cx="147368" cy="132089"/>
            </a:xfrm>
            <a:custGeom>
              <a:avLst/>
              <a:gdLst>
                <a:gd name="connsiteX0" fmla="*/ 64176 w 147368"/>
                <a:gd name="connsiteY0" fmla="*/ 0 h 132089"/>
                <a:gd name="connsiteX1" fmla="*/ 147361 w 147368"/>
                <a:gd name="connsiteY1" fmla="*/ 69850 h 132089"/>
                <a:gd name="connsiteX2" fmla="*/ 84496 w 147368"/>
                <a:gd name="connsiteY2" fmla="*/ 132080 h 132089"/>
                <a:gd name="connsiteX3" fmla="*/ 41 w 147368"/>
                <a:gd name="connsiteY3" fmla="*/ 62865 h 132089"/>
                <a:gd name="connsiteX4" fmla="*/ 64176 w 147368"/>
                <a:gd name="connsiteY4" fmla="*/ 0 h 13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68" h="132089">
                  <a:moveTo>
                    <a:pt x="64176" y="0"/>
                  </a:moveTo>
                  <a:cubicBezTo>
                    <a:pt x="107991" y="0"/>
                    <a:pt x="147996" y="33655"/>
                    <a:pt x="147361" y="69850"/>
                  </a:cubicBezTo>
                  <a:cubicBezTo>
                    <a:pt x="147361" y="103505"/>
                    <a:pt x="118786" y="131445"/>
                    <a:pt x="84496" y="132080"/>
                  </a:cubicBezTo>
                  <a:cubicBezTo>
                    <a:pt x="41316" y="132715"/>
                    <a:pt x="676" y="99695"/>
                    <a:pt x="41" y="62865"/>
                  </a:cubicBezTo>
                  <a:cubicBezTo>
                    <a:pt x="-1229" y="27305"/>
                    <a:pt x="27346" y="0"/>
                    <a:pt x="64176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05934" y="-263174"/>
            <a:ext cx="7372131" cy="73843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86066" y="-263174"/>
            <a:ext cx="7372131" cy="73843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12" name="文本占位符 111"/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13" name="日期占位符 3"/>
          <p:cNvSpPr txBox="1"/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厚德、博学、求实、创新</a:t>
            </a:r>
            <a:endParaRPr lang="zh-CN" altLang="en-US" dirty="0"/>
          </a:p>
        </p:txBody>
      </p:sp>
      <p:sp>
        <p:nvSpPr>
          <p:cNvPr id="216" name="矩形 215"/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/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/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1" name="图形 1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12" y="-175585"/>
            <a:ext cx="2988578" cy="16810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</a:fld>
            <a:endParaRPr lang="zh-CN" altLang="en-US"/>
          </a:p>
        </p:txBody>
      </p:sp>
      <p:sp>
        <p:nvSpPr>
          <p:cNvPr id="113" name="日期占位符 3"/>
          <p:cNvSpPr txBox="1"/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厚德、博学、求实、创新</a:t>
            </a:r>
            <a:endParaRPr lang="en-US" altLang="zh-CN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38" name="图形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231" y="5732317"/>
            <a:ext cx="2415454" cy="1358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形 10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107" name="组合 106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08" name="矩形 107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 userDrawn="1"/>
        </p:nvGrpSpPr>
        <p:grpSpPr>
          <a:xfrm flipH="1">
            <a:off x="7081926" y="1542464"/>
            <a:ext cx="3346546" cy="2744651"/>
            <a:chOff x="5391486" y="1250127"/>
            <a:chExt cx="1521247" cy="1247642"/>
          </a:xfrm>
        </p:grpSpPr>
        <p:sp>
          <p:nvSpPr>
            <p:cNvPr id="109" name="任意形状 108"/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/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/>
          <p:cNvSpPr/>
          <p:nvPr userDrawn="1"/>
        </p:nvSpPr>
        <p:spPr>
          <a:xfrm>
            <a:off x="4295775" y="1792186"/>
            <a:ext cx="7092949" cy="3985468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/>
          <p:cNvSpPr/>
          <p:nvPr userDrawn="1"/>
        </p:nvSpPr>
        <p:spPr>
          <a:xfrm>
            <a:off x="994874" y="1801406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/>
          <p:cNvSpPr>
            <a:spLocks noGrp="1"/>
          </p:cNvSpPr>
          <p:nvPr>
            <p:ph type="pic" sz="quarter" idx="10"/>
          </p:nvPr>
        </p:nvSpPr>
        <p:spPr>
          <a:xfrm>
            <a:off x="1139471" y="1946004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pic>
        <p:nvPicPr>
          <p:cNvPr id="112" name="图形 1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3" name="矩形 2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矩形 115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矩形 117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矩形 118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 userDrawn="1"/>
        </p:nvGrpSpPr>
        <p:grpSpPr>
          <a:xfrm>
            <a:off x="803275" y="1402933"/>
            <a:ext cx="5296364" cy="4835897"/>
            <a:chOff x="803275" y="1402933"/>
            <a:chExt cx="5296364" cy="4835897"/>
          </a:xfrm>
        </p:grpSpPr>
        <p:sp>
          <p:nvSpPr>
            <p:cNvPr id="108" name="矩形 107"/>
            <p:cNvSpPr/>
            <p:nvPr/>
          </p:nvSpPr>
          <p:spPr>
            <a:xfrm>
              <a:off x="806914" y="1402933"/>
              <a:ext cx="5292725" cy="48327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803275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5959997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808355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59997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39278" y="1513139"/>
            <a:ext cx="5031536" cy="4598296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4" name="组合 113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15" name="矩形 114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矩形 115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矩形 116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矩形 117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19" name="图形 1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" name="直线连接符 3"/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07" name="图形 10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688" y="-31008"/>
            <a:ext cx="2688998" cy="1512561"/>
          </a:xfrm>
          <a:prstGeom prst="rect">
            <a:avLst/>
          </a:prstGeom>
        </p:spPr>
      </p:pic>
      <p:grpSp>
        <p:nvGrpSpPr>
          <p:cNvPr id="108" name="组合 107"/>
          <p:cNvGrpSpPr/>
          <p:nvPr userDrawn="1"/>
        </p:nvGrpSpPr>
        <p:grpSpPr>
          <a:xfrm>
            <a:off x="0" y="352428"/>
            <a:ext cx="743585" cy="663572"/>
            <a:chOff x="0" y="352428"/>
            <a:chExt cx="743585" cy="663572"/>
          </a:xfrm>
        </p:grpSpPr>
        <p:sp>
          <p:nvSpPr>
            <p:cNvPr id="109" name="矩形 108"/>
            <p:cNvSpPr/>
            <p:nvPr userDrawn="1"/>
          </p:nvSpPr>
          <p:spPr>
            <a:xfrm>
              <a:off x="0" y="352428"/>
              <a:ext cx="37338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42989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/>
            <p:cNvSpPr/>
            <p:nvPr userDrawn="1"/>
          </p:nvSpPr>
          <p:spPr>
            <a:xfrm>
              <a:off x="553720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/>
            <p:cNvSpPr/>
            <p:nvPr userDrawn="1"/>
          </p:nvSpPr>
          <p:spPr>
            <a:xfrm>
              <a:off x="676275" y="352428"/>
              <a:ext cx="67310" cy="663572"/>
            </a:xfrm>
            <a:prstGeom prst="rect">
              <a:avLst/>
            </a:prstGeom>
            <a:solidFill>
              <a:srgbClr val="0162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 fontScale="925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0" name="页脚占位符 4"/>
          <p:cNvSpPr txBox="1"/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864"/>
            <a:ext cx="12192000" cy="3570471"/>
          </a:xfrm>
        </p:spPr>
      </p:pic>
      <p:sp>
        <p:nvSpPr>
          <p:cNvPr id="6" name="标题 1"/>
          <p:cNvSpPr txBox="1"/>
          <p:nvPr/>
        </p:nvSpPr>
        <p:spPr>
          <a:xfrm>
            <a:off x="803276" y="4218521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夏季短学期时间答辩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803276" y="4827145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Template for Thesis Defense in Hubei University of Technology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占位符 34"/>
          <p:cNvSpPr txBox="1"/>
          <p:nvPr/>
        </p:nvSpPr>
        <p:spPr>
          <a:xfrm>
            <a:off x="803275" y="5389478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答辩人：廖博文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时间：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2022.8.27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349804" y="2805815"/>
            <a:ext cx="1492391" cy="1582672"/>
            <a:chOff x="803275" y="-5787751"/>
            <a:chExt cx="4177665" cy="4430388"/>
          </a:xfrm>
        </p:grpSpPr>
        <p:sp>
          <p:nvSpPr>
            <p:cNvPr id="10" name="椭圆 9"/>
            <p:cNvSpPr/>
            <p:nvPr/>
          </p:nvSpPr>
          <p:spPr>
            <a:xfrm>
              <a:off x="1170612" y="-5146457"/>
              <a:ext cx="3493986" cy="3493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2687" t="3343" r="33047" b="32057"/>
            <a:stretch>
              <a:fillRect/>
            </a:stretch>
          </p:blipFill>
          <p:spPr>
            <a:xfrm>
              <a:off x="803275" y="-5787751"/>
              <a:ext cx="4177665" cy="4430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返回游戏和游戏数据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1263650" y="2146935"/>
            <a:ext cx="4381500" cy="3329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0" y="1712595"/>
            <a:ext cx="2914015" cy="3846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02102" y="1696052"/>
            <a:ext cx="2040890" cy="221488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/>
          <p:cNvSpPr txBox="1"/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Springboot</a:t>
            </a:r>
            <a:r>
              <a:rPr lang="zh-CN" altLang="en-US" sz="6000" b="1" dirty="0">
                <a:solidFill>
                  <a:schemeClr val="accent2"/>
                </a:solidFill>
              </a:rPr>
              <a:t>开发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Graphic </a:t>
            </a:r>
            <a:r>
              <a:rPr kumimoji="1" lang="en-US" altLang="zh-CN" sz="2000" dirty="0" err="1">
                <a:solidFill>
                  <a:schemeClr val="tx2"/>
                </a:solidFill>
              </a:rPr>
              <a:t>Illstration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开发进度</a:t>
            </a:r>
            <a:endParaRPr lang="zh-CN" altLang="en-US" dirty="0"/>
          </a:p>
        </p:txBody>
      </p:sp>
      <p:pic>
        <p:nvPicPr>
          <p:cNvPr id="7" name="图片 6" descr="16615838788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670" y="1323975"/>
            <a:ext cx="9829800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页面效果</a:t>
            </a:r>
            <a:endParaRPr lang="zh-CN" altLang="en-US"/>
          </a:p>
        </p:txBody>
      </p:sp>
      <p:pic>
        <p:nvPicPr>
          <p:cNvPr id="-2147482570" name="图片 9" descr="3~2C6{]Y5WXZ@`CG1QJQ(KU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939165" y="1768475"/>
            <a:ext cx="5031740" cy="3704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69" name="图片 10" descr="XWI]9FGTG(BSG[7D$$V{BF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1494155"/>
            <a:ext cx="5880735" cy="47453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标题为空</a:t>
            </a:r>
            <a:endParaRPr lang="zh-CN" altLang="en-US"/>
          </a:p>
        </p:txBody>
      </p:sp>
      <p:pic>
        <p:nvPicPr>
          <p:cNvPr id="-2147482547" name="图片占位符 -2147482548" descr="IMG_256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939165" y="1278890"/>
            <a:ext cx="9122410" cy="4834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275" y="383326"/>
            <a:ext cx="8970989" cy="663575"/>
          </a:xfrm>
        </p:spPr>
        <p:txBody>
          <a:bodyPr>
            <a:normAutofit fontScale="90000"/>
          </a:bodyPr>
          <a:p>
            <a:r>
              <a:rPr lang="zh-CN" altLang="en-US"/>
              <a:t>功能创新：编辑文章和删除文章</a:t>
            </a:r>
            <a:endParaRPr lang="zh-CN" altLang="en-US"/>
          </a:p>
        </p:txBody>
      </p:sp>
      <p:pic>
        <p:nvPicPr>
          <p:cNvPr id="-2147482547" name="图片占位符 -2147482548" descr="IMG_256"/>
          <p:cNvPicPr>
            <a:picLocks noChangeAspect="1"/>
          </p:cNvPicPr>
          <p:nvPr>
            <p:ph type="pic" sz="quarter" idx="11"/>
          </p:nvPr>
        </p:nvPicPr>
        <p:blipFill>
          <a:blip r:embed="rId1"/>
          <a:srcRect t="37351"/>
          <a:stretch>
            <a:fillRect/>
          </a:stretch>
        </p:blipFill>
        <p:spPr>
          <a:xfrm>
            <a:off x="939165" y="1179195"/>
            <a:ext cx="9555480" cy="5306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02102" y="1696052"/>
            <a:ext cx="2040890" cy="221488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/>
          <p:cNvSpPr txBox="1"/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学习的展望与</a:t>
            </a:r>
            <a:r>
              <a:rPr lang="zh-CN" altLang="en-US" sz="6000" b="1" dirty="0">
                <a:solidFill>
                  <a:schemeClr val="accent2"/>
                </a:solidFill>
              </a:rPr>
              <a:t>收获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Plain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539115" y="1742440"/>
            <a:ext cx="11043285" cy="44107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学习了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Springboot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，我了解到了前后端分离开发的特点，并且可以根据自己的理解来独立开发一个项目是我最大的收获，我重新设计了数据库，重新设计了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Controller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类和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Dao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，并且前端页面也有了对于自己的理解的修改，我觉得短学期的学习是非常有意义的。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对于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Java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来说坦克大战是非常经典的项目，我跟着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GitHub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上相关的项目，加上自己的理解，完成了整体的游戏开发。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整个暑期的短学期学习中，我接触到了各种项目，有了很多项目经验，并且在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GitHub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上查找到了大量了开源代码，学习到了很多有用丰富的知识。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未来希望将数据库预留的功能补充完整，修补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Bug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charset="-122"/>
                <a:cs typeface="微软雅黑" panose="020B0503020204020204" charset="-122"/>
              </a:rPr>
              <a:t>，将博客系统页面重新设计，使得更加好看，稳定。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zh-CN" altLang="en-US" sz="1800" spc="10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 Light" panose="020B0502040204020203" charset="-122"/>
              <a:cs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05183" y="474840"/>
            <a:ext cx="10981634" cy="12451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>
              <a:spcAft>
                <a:spcPts val="800"/>
              </a:spcAft>
            </a:pPr>
            <a:r>
              <a:rPr lang="zh-CN" altLang="en-US" sz="3600" b="1" spc="300" dirty="0">
                <a:ln w="3175">
                  <a:noFill/>
                  <a:prstDash val="dash"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学习和展望</a:t>
            </a:r>
            <a:endParaRPr lang="zh-CN" altLang="en-US" sz="3600" b="1" spc="300" dirty="0">
              <a:ln w="3175">
                <a:noFill/>
                <a:prstDash val="dash"/>
              </a:ln>
              <a:solidFill>
                <a:sysClr val="windowText" lastClr="000000">
                  <a:lumMod val="95000"/>
                  <a:lumOff val="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183992" y="5008365"/>
            <a:ext cx="5655208" cy="508452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Thanks for Your Attention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4294967295"/>
          </p:nvPr>
        </p:nvSpPr>
        <p:spPr>
          <a:xfrm>
            <a:off x="3183992" y="4414630"/>
            <a:ext cx="5655208" cy="781631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zh-CN" altLang="en-US" sz="4000" b="1" dirty="0">
                <a:solidFill>
                  <a:schemeClr val="accent2"/>
                </a:solidFill>
              </a:rPr>
              <a:t>感谢老师的悉心指导</a:t>
            </a:r>
            <a:endParaRPr lang="zh-CN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1" name="图片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864"/>
            <a:ext cx="12192000" cy="3570471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</p:pic>
      <p:grpSp>
        <p:nvGrpSpPr>
          <p:cNvPr id="82" name="组合 81"/>
          <p:cNvGrpSpPr/>
          <p:nvPr/>
        </p:nvGrpSpPr>
        <p:grpSpPr>
          <a:xfrm>
            <a:off x="5349804" y="2805815"/>
            <a:ext cx="1492391" cy="1582672"/>
            <a:chOff x="803275" y="-5787751"/>
            <a:chExt cx="4177665" cy="4430388"/>
          </a:xfrm>
        </p:grpSpPr>
        <p:sp>
          <p:nvSpPr>
            <p:cNvPr id="83" name="椭圆 82"/>
            <p:cNvSpPr/>
            <p:nvPr/>
          </p:nvSpPr>
          <p:spPr>
            <a:xfrm>
              <a:off x="1170612" y="-5146457"/>
              <a:ext cx="3493986" cy="3493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4" name="图形 8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87" t="3343" r="33047" b="32057"/>
            <a:stretch>
              <a:fillRect/>
            </a:stretch>
          </p:blipFill>
          <p:spPr>
            <a:xfrm>
              <a:off x="803275" y="-5787751"/>
              <a:ext cx="4177665" cy="4430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77045" y="0"/>
            <a:ext cx="4084320" cy="6858000"/>
          </a:xfrm>
        </p:spPr>
      </p:pic>
      <p:sp>
        <p:nvSpPr>
          <p:cNvPr id="8" name="文本框 7"/>
          <p:cNvSpPr txBox="1"/>
          <p:nvPr/>
        </p:nvSpPr>
        <p:spPr>
          <a:xfrm>
            <a:off x="6096000" y="1777923"/>
            <a:ext cx="3351407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2"/>
                </a:solidFill>
              </a:rPr>
              <a:t>Background and Purpose</a:t>
            </a:r>
            <a:endParaRPr kumimoji="1"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2274" y="3092286"/>
            <a:ext cx="3295132" cy="3385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Materials and Methods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52274" y="4449771"/>
            <a:ext cx="329513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Results and Discussion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52273" y="5795546"/>
            <a:ext cx="329513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Conclusion and Outlook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54706" y="1189592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占位符 27"/>
          <p:cNvSpPr txBox="1"/>
          <p:nvPr/>
        </p:nvSpPr>
        <p:spPr>
          <a:xfrm>
            <a:off x="6096000" y="105555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学习规划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5054706" y="176358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054706" y="2525516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占位符 27"/>
          <p:cNvSpPr txBox="1"/>
          <p:nvPr/>
        </p:nvSpPr>
        <p:spPr>
          <a:xfrm>
            <a:off x="6096000" y="2391481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Java</a:t>
            </a:r>
            <a:r>
              <a:rPr kumimoji="1" lang="zh-CN" altLang="en-US" dirty="0"/>
              <a:t>项目</a:t>
            </a:r>
            <a:endParaRPr kumimoji="1" lang="zh-CN" altLang="en-US" dirty="0"/>
          </a:p>
        </p:txBody>
      </p:sp>
      <p:cxnSp>
        <p:nvCxnSpPr>
          <p:cNvPr id="17" name="直线连接符 16"/>
          <p:cNvCxnSpPr/>
          <p:nvPr/>
        </p:nvCxnSpPr>
        <p:spPr>
          <a:xfrm>
            <a:off x="5054706" y="3099506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54706" y="3861440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占位符 27"/>
          <p:cNvSpPr txBox="1"/>
          <p:nvPr/>
        </p:nvSpPr>
        <p:spPr>
          <a:xfrm>
            <a:off x="6096000" y="3727405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SpringBoot</a:t>
            </a:r>
            <a:r>
              <a:rPr kumimoji="1" lang="zh-CN" altLang="en-US" dirty="0"/>
              <a:t>开发</a:t>
            </a:r>
            <a:endParaRPr kumimoji="1" lang="zh-CN" altLang="en-US" dirty="0"/>
          </a:p>
        </p:txBody>
      </p:sp>
      <p:cxnSp>
        <p:nvCxnSpPr>
          <p:cNvPr id="20" name="直线连接符 19"/>
          <p:cNvCxnSpPr/>
          <p:nvPr/>
        </p:nvCxnSpPr>
        <p:spPr>
          <a:xfrm>
            <a:off x="5054706" y="4435430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54706" y="5197364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占位符 27"/>
          <p:cNvSpPr txBox="1"/>
          <p:nvPr/>
        </p:nvSpPr>
        <p:spPr>
          <a:xfrm>
            <a:off x="6096000" y="506332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结论和展望</a:t>
            </a:r>
            <a:endParaRPr kumimoji="1" lang="zh-CN" altLang="en-US" dirty="0"/>
          </a:p>
        </p:txBody>
      </p:sp>
      <p:cxnSp>
        <p:nvCxnSpPr>
          <p:cNvPr id="23" name="直线连接符 22"/>
          <p:cNvCxnSpPr/>
          <p:nvPr/>
        </p:nvCxnSpPr>
        <p:spPr>
          <a:xfrm>
            <a:off x="5054706" y="57713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/>
          <p:cNvSpPr txBox="1"/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学习规划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Plain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学习规划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03276" y="1400175"/>
            <a:ext cx="5083174" cy="2236210"/>
            <a:chOff x="1021556" y="1400175"/>
            <a:chExt cx="5083174" cy="2236210"/>
          </a:xfrm>
        </p:grpSpPr>
        <p:sp>
          <p:nvSpPr>
            <p:cNvPr id="4" name="椭圆 3"/>
            <p:cNvSpPr/>
            <p:nvPr/>
          </p:nvSpPr>
          <p:spPr>
            <a:xfrm>
              <a:off x="1021556" y="2025361"/>
              <a:ext cx="985838" cy="985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14475" y="1400175"/>
              <a:ext cx="4590255" cy="2236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079152" y="2082958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1376" y="2235832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86501" y="1400174"/>
            <a:ext cx="5083174" cy="2236211"/>
            <a:chOff x="6286501" y="1400174"/>
            <a:chExt cx="5083174" cy="2236211"/>
          </a:xfrm>
        </p:grpSpPr>
        <p:grpSp>
          <p:nvGrpSpPr>
            <p:cNvPr id="12" name="组合 11"/>
            <p:cNvGrpSpPr/>
            <p:nvPr/>
          </p:nvGrpSpPr>
          <p:grpSpPr>
            <a:xfrm>
              <a:off x="6286501" y="1400174"/>
              <a:ext cx="5083174" cy="2236211"/>
              <a:chOff x="1021556" y="1400174"/>
              <a:chExt cx="5083174" cy="223621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021556" y="2025360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14475" y="1400174"/>
                <a:ext cx="4590255" cy="2236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椭圆 36"/>
            <p:cNvSpPr/>
            <p:nvPr/>
          </p:nvSpPr>
          <p:spPr>
            <a:xfrm>
              <a:off x="6344577" y="2082957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324601" y="2235832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03276" y="3995896"/>
            <a:ext cx="5083174" cy="2236210"/>
            <a:chOff x="803276" y="3929062"/>
            <a:chExt cx="5083174" cy="2236210"/>
          </a:xfrm>
        </p:grpSpPr>
        <p:grpSp>
          <p:nvGrpSpPr>
            <p:cNvPr id="16" name="组合 15"/>
            <p:cNvGrpSpPr/>
            <p:nvPr/>
          </p:nvGrpSpPr>
          <p:grpSpPr>
            <a:xfrm>
              <a:off x="803276" y="3929062"/>
              <a:ext cx="5083174" cy="2236210"/>
              <a:chOff x="1021556" y="1400175"/>
              <a:chExt cx="5083174" cy="223621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021556" y="2025361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514475" y="1400175"/>
                <a:ext cx="4590255" cy="22362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椭圆 38"/>
            <p:cNvSpPr/>
            <p:nvPr/>
          </p:nvSpPr>
          <p:spPr>
            <a:xfrm>
              <a:off x="859574" y="4611845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41376" y="4831821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86501" y="3995895"/>
            <a:ext cx="5083174" cy="2236211"/>
            <a:chOff x="6286501" y="3929061"/>
            <a:chExt cx="5083174" cy="2236211"/>
          </a:xfrm>
        </p:grpSpPr>
        <p:grpSp>
          <p:nvGrpSpPr>
            <p:cNvPr id="20" name="组合 19"/>
            <p:cNvGrpSpPr/>
            <p:nvPr/>
          </p:nvGrpSpPr>
          <p:grpSpPr>
            <a:xfrm>
              <a:off x="6286501" y="3929061"/>
              <a:ext cx="5083174" cy="2236211"/>
              <a:chOff x="1021556" y="1400174"/>
              <a:chExt cx="5083174" cy="223621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021556" y="2025360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514475" y="1400174"/>
                <a:ext cx="4590255" cy="2236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6344577" y="4611844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324601" y="4831821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4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96195" y="1409537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Java</a:t>
            </a:r>
            <a:r>
              <a:rPr kumimoji="1" lang="zh-CN" altLang="en-US" sz="2400" b="1" dirty="0">
                <a:solidFill>
                  <a:schemeClr val="accent2"/>
                </a:solidFill>
              </a:rPr>
              <a:t>相关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3350080" y="2017202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779421" y="1409537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Vue</a:t>
            </a:r>
            <a:endParaRPr kumimoji="1" lang="en-US" altLang="zh-CN" sz="2400" b="1" dirty="0">
              <a:solidFill>
                <a:schemeClr val="accent2"/>
              </a:solidFill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833306" y="2017202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96195" y="3983826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spring</a:t>
            </a:r>
            <a:endParaRPr kumimoji="1" lang="en-US" altLang="zh-CN" sz="2400" b="1" dirty="0">
              <a:solidFill>
                <a:schemeClr val="accent2"/>
              </a:solidFill>
            </a:endParaRPr>
          </a:p>
        </p:txBody>
      </p:sp>
      <p:cxnSp>
        <p:nvCxnSpPr>
          <p:cNvPr id="29" name="直线连接符 28"/>
          <p:cNvCxnSpPr/>
          <p:nvPr/>
        </p:nvCxnSpPr>
        <p:spPr>
          <a:xfrm>
            <a:off x="3350080" y="4591491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79421" y="3983826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springboot</a:t>
            </a:r>
            <a:r>
              <a:rPr kumimoji="1" lang="zh-CN" altLang="en-US" sz="2400" b="1" dirty="0">
                <a:solidFill>
                  <a:schemeClr val="accent2"/>
                </a:solidFill>
              </a:rPr>
              <a:t>开发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8833306" y="4591491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301853" y="1936751"/>
            <a:ext cx="4546594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，并且做了很多项目，积累了很多项目经验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92253" y="1936751"/>
            <a:ext cx="4558372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学习完了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相关的知识，熟练的掌握了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返回数据响应相关内容，并且完成了项目页面设计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01795" y="4532473"/>
            <a:ext cx="4579221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项目的开发应用，了解了部分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Maven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相关和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springMvc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相关知识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92253" y="4532473"/>
            <a:ext cx="4558372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学习到了一些项目框架，并且独立完成了博客系统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5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时间规划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7728392" y="1352638"/>
            <a:ext cx="3051175" cy="1443037"/>
          </a:xfr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</a:t>
            </a:r>
            <a:endParaRPr kumimoji="1"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3040063" y="2044212"/>
          <a:ext cx="6111874" cy="4074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6" name="直线连接符 5"/>
          <p:cNvCxnSpPr/>
          <p:nvPr/>
        </p:nvCxnSpPr>
        <p:spPr>
          <a:xfrm>
            <a:off x="7831339" y="1846382"/>
            <a:ext cx="442913" cy="0"/>
          </a:xfrm>
          <a:prstGeom prst="line">
            <a:avLst/>
          </a:prstGeom>
          <a:ln w="508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577840" y="2041674"/>
            <a:ext cx="2150552" cy="212247"/>
            <a:chOff x="5577840" y="1879443"/>
            <a:chExt cx="2150552" cy="212247"/>
          </a:xfrm>
        </p:grpSpPr>
        <p:cxnSp>
          <p:nvCxnSpPr>
            <p:cNvPr id="8" name="直线连接符 7"/>
            <p:cNvCxnSpPr/>
            <p:nvPr/>
          </p:nvCxnSpPr>
          <p:spPr>
            <a:xfrm flipV="1">
              <a:off x="5577840" y="1881981"/>
              <a:ext cx="228600" cy="2097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5806440" y="1879443"/>
              <a:ext cx="1921952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2"/>
          <p:cNvSpPr txBox="1"/>
          <p:nvPr/>
        </p:nvSpPr>
        <p:spPr>
          <a:xfrm>
            <a:off x="8184059" y="4351644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/>
              <a:t>springboot</a:t>
            </a:r>
            <a:r>
              <a:rPr kumimoji="1" lang="zh-CN" altLang="en-US" sz="2400" b="1" dirty="0"/>
              <a:t>开发</a:t>
            </a:r>
            <a:endParaRPr kumimoji="1" lang="zh-CN" altLang="en-US" sz="2400" b="1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8306675" y="4860916"/>
            <a:ext cx="44291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7964478" y="3864941"/>
            <a:ext cx="1745156" cy="486703"/>
            <a:chOff x="5548938" y="2162545"/>
            <a:chExt cx="1745156" cy="486703"/>
          </a:xfrm>
        </p:grpSpPr>
        <p:cxnSp>
          <p:nvCxnSpPr>
            <p:cNvPr id="19" name="直线连接符 18"/>
            <p:cNvCxnSpPr/>
            <p:nvPr/>
          </p:nvCxnSpPr>
          <p:spPr>
            <a:xfrm>
              <a:off x="5548938" y="2162545"/>
              <a:ext cx="1033942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6582880" y="2162545"/>
              <a:ext cx="711214" cy="486703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占位符 2"/>
          <p:cNvSpPr txBox="1"/>
          <p:nvPr/>
        </p:nvSpPr>
        <p:spPr>
          <a:xfrm>
            <a:off x="1094250" y="1532402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/>
              <a:t>Java</a:t>
            </a:r>
            <a:r>
              <a:rPr kumimoji="1" lang="zh-CN" altLang="en-US" sz="2400" b="1" dirty="0"/>
              <a:t>开发</a:t>
            </a:r>
            <a:endParaRPr kumimoji="1" lang="zh-CN" altLang="en-US" sz="2400" b="1" dirty="0"/>
          </a:p>
        </p:txBody>
      </p:sp>
      <p:cxnSp>
        <p:nvCxnSpPr>
          <p:cNvPr id="32" name="直线连接符 31"/>
          <p:cNvCxnSpPr/>
          <p:nvPr/>
        </p:nvCxnSpPr>
        <p:spPr>
          <a:xfrm>
            <a:off x="1202344" y="2041674"/>
            <a:ext cx="442913" cy="0"/>
          </a:xfrm>
          <a:prstGeom prst="line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 flipH="1">
            <a:off x="4145400" y="2239010"/>
            <a:ext cx="563492" cy="526723"/>
            <a:chOff x="5268356" y="1978806"/>
            <a:chExt cx="2072686" cy="261809"/>
          </a:xfrm>
        </p:grpSpPr>
        <p:cxnSp>
          <p:nvCxnSpPr>
            <p:cNvPr id="34" name="直线连接符 33"/>
            <p:cNvCxnSpPr/>
            <p:nvPr/>
          </p:nvCxnSpPr>
          <p:spPr>
            <a:xfrm flipV="1">
              <a:off x="5268356" y="1978806"/>
              <a:ext cx="474569" cy="2618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>
              <a:off x="5806438" y="1978806"/>
              <a:ext cx="153460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占位符 2"/>
          <p:cNvSpPr txBox="1"/>
          <p:nvPr/>
        </p:nvSpPr>
        <p:spPr>
          <a:xfrm>
            <a:off x="803275" y="4127257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/>
              <a:t>Java</a:t>
            </a:r>
            <a:r>
              <a:rPr kumimoji="1" lang="zh-CN" altLang="en-US" sz="2400" b="1" dirty="0"/>
              <a:t>项目</a:t>
            </a:r>
            <a:endParaRPr kumimoji="1" lang="zh-CN" altLang="en-US" sz="2400" b="1" dirty="0"/>
          </a:p>
        </p:txBody>
      </p:sp>
      <p:cxnSp>
        <p:nvCxnSpPr>
          <p:cNvPr id="38" name="直线连接符 37"/>
          <p:cNvCxnSpPr/>
          <p:nvPr/>
        </p:nvCxnSpPr>
        <p:spPr>
          <a:xfrm>
            <a:off x="910707" y="4636529"/>
            <a:ext cx="442913" cy="0"/>
          </a:xfrm>
          <a:prstGeom prst="line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H="1">
            <a:off x="3839187" y="4636529"/>
            <a:ext cx="456589" cy="22438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101746" y="2074157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语言的学习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03275" y="4666475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大量学习了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正则表达式语法，和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多线程语言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89920" y="4900880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独立完成老师要求的项目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36023" y="1894394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 fontScale="90000"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学习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项目开发，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springMVC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Maven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有关知识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/>
          <p:cNvSpPr txBox="1"/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6000" b="1" dirty="0">
                <a:solidFill>
                  <a:schemeClr val="accent2"/>
                </a:solidFill>
              </a:rPr>
              <a:t>Java</a:t>
            </a:r>
            <a:r>
              <a:rPr lang="zh-CN" altLang="en-US" sz="6000" b="1" dirty="0">
                <a:solidFill>
                  <a:schemeClr val="accent2"/>
                </a:solidFill>
              </a:rPr>
              <a:t>项目</a:t>
            </a:r>
            <a:endParaRPr lang="zh-CN" altLang="en-US" sz="6000" b="1" dirty="0">
              <a:solidFill>
                <a:schemeClr val="accent2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Plain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Java</a:t>
            </a:r>
            <a:r>
              <a:rPr lang="zh-CN" altLang="en-US"/>
              <a:t>学习的笔记</a:t>
            </a:r>
            <a:endParaRPr lang="zh-CN" altLang="en-US"/>
          </a:p>
        </p:txBody>
      </p:sp>
      <p:pic>
        <p:nvPicPr>
          <p:cNvPr id="4" name="图片占位符 3" descr="AK(DDW7`TCW3_VND%$M9HG1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939165" y="1663700"/>
            <a:ext cx="503174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Java</a:t>
            </a:r>
            <a:r>
              <a:rPr lang="zh-CN" altLang="en-US"/>
              <a:t>多线程并发游戏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939278" y="1502979"/>
            <a:ext cx="5031536" cy="4598296"/>
          </a:xfrm>
        </p:spPr>
      </p:sp>
      <p:pic>
        <p:nvPicPr>
          <p:cNvPr id="4" name="图片 3" descr="Y)X64H_ID[VN[$}FSY`17Q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1016000"/>
            <a:ext cx="10058400" cy="5572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开始游戏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图片 3" descr="Q0OFNLP8_M`2[AX]7M9M2$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224915"/>
            <a:ext cx="10076180" cy="5175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2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0866_1*f*2"/>
  <p:tag name="KSO_WM_TEMPLATE_CATEGORY" val="diagram"/>
  <p:tag name="KSO_WM_TEMPLATE_INDEX" val="20200866"/>
  <p:tag name="KSO_WM_UNIT_LAYERLEVEL" val="1"/>
  <p:tag name="KSO_WM_TAG_VERSION" val="1.0"/>
  <p:tag name="KSO_WM_BEAUTIFY_FLAG" val="#wm#"/>
  <p:tag name="KSO_WM_UNIT_DEFAULT_FONT" val="14;20;2"/>
  <p:tag name="KSO_WM_UNIT_BLOCK" val="0"/>
  <p:tag name="KSO_WM_UNIT_PLACING_PICTURE_MD4" val="0"/>
</p:tagLst>
</file>

<file path=ppt/tags/tag2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6_1*a*1"/>
  <p:tag name="KSO_WM_TEMPLATE_CATEGORY" val="diagram"/>
  <p:tag name="KSO_WM_TEMPLATE_INDEX" val="20200866"/>
  <p:tag name="KSO_WM_UNIT_LAYERLEVEL" val="1"/>
  <p:tag name="KSO_WM_TAG_VERSION" val="1.0"/>
  <p:tag name="KSO_WM_BEAUTIFY_FLAG" val="#wm#"/>
  <p:tag name="KSO_WM_UNIT_DEFAULT_FONT" val="24;44;4"/>
  <p:tag name="KSO_WM_UNIT_BLOCK" val="1"/>
  <p:tag name="KSO_WM_UNIT_ISNUMDGMTITLE" val="0"/>
  <p:tag name="KSO_WM_UNIT_PLACING_PICTURE_MD4" val="0"/>
</p:tagLst>
</file>

<file path=ppt/tags/tag3.xml><?xml version="1.0" encoding="utf-8"?>
<p:tagLst xmlns:p="http://schemas.openxmlformats.org/presentationml/2006/main">
  <p:tag name="KSO_WM_SLIDE_ID" val="diagram20200866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47"/>
  <p:tag name="KSO_WM_SLIDE_POSITION" val="47*37"/>
  <p:tag name="KSO_WM_TAG_VERSION" val="1.0"/>
  <p:tag name="KSO_WM_BEAUTIFY_FLAG" val="#wm#"/>
  <p:tag name="KSO_WM_TEMPLATE_CATEGORY" val="diagram"/>
  <p:tag name="KSO_WM_TEMPLATE_INDEX" val="20200866"/>
  <p:tag name="KSO_WM_SLIDE_LAYOUT" val="a_f"/>
  <p:tag name="KSO_WM_SLIDE_LAYOUT_CNT" val="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5.3},&quot;minSize&quot;:{&quot;size1&quot;:25.3},&quot;maxSize&quot;:{&quot;size1&quot;:25.3},&quot;edge&quot;:{&quot;left&quot;:true,&quot;top&quot;:true,&quot;right&quot;:true,&quot;bottom&quot;:true},&quot;backgroundInfo&quot;:[{&quot;type&quot;:&quot;general&quot;,&quot;left&quot;:0.0,&quot;top&quot;:0.0,&quot;right&quot;:0.0,&quot;bottom&quot;:0.0}],&quot;subLayout&quot;:[{&quot;direction&quot;:0,&quot;horizontalAlign&quot;:-1,&quot;verticalAlign&quot;:-1,&quot;type&quot;:0,&quot;diagramDirection&quot;:0,&quot;canSetOverLayout&quot;:0,&quot;isOverLayout&quot;:0,&quot;margin&quot;:{&quot;left&quot;:1.681,&quot;top&quot;:1.319,&quot;right&quot;:1.681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1},&quot;minSize&quot;:{&quot;size1&quot;:30.0},&quot;maxSize&quot;:{&quot;size1&quot;:65.5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81,&quot;top&quot;:0.036,&quot;right&quot;:1.466,&quot;bottom&quot;:1.957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36,&quot;right&quot;:1.681,&quot;bottom&quot;:1.957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TEMPLATE_MASTER_TYPE" val="0"/>
  <p:tag name="KSO_WM_TEMPLATE_COLOR_TYPE" val="1"/>
</p:tagLst>
</file>

<file path=ppt/tags/tag4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DE1"/>
      </a:accent1>
      <a:accent2>
        <a:srgbClr val="0162A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normAutofit/>
      </a:bodyPr>
      <a:lstStyle>
        <a:defPPr algn="l">
          <a:lnSpc>
            <a:spcPct val="130000"/>
          </a:lnSpc>
          <a:defRPr kumimoji="1"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0000" tIns="180000" rIns="180000" bIns="18000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kumimoji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WPS 演示</Application>
  <PresentationFormat>宽屏</PresentationFormat>
  <Paragraphs>129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思源黑体 CN Heavy</vt:lpstr>
      <vt:lpstr>黑体</vt:lpstr>
      <vt:lpstr>微软雅黑</vt:lpstr>
      <vt:lpstr>Arial Unicode MS</vt:lpstr>
      <vt:lpstr>等线</vt:lpstr>
      <vt:lpstr>Segoe UI</vt:lpstr>
      <vt:lpstr>微软雅黑 Light</vt:lpstr>
      <vt:lpstr>DINCond-Bold</vt:lpstr>
      <vt:lpstr>Segoe Print</vt:lpstr>
      <vt:lpstr>Office 主题​​</vt:lpstr>
      <vt:lpstr>PowerPoint 演示文稿</vt:lpstr>
      <vt:lpstr>PowerPoint 演示文稿</vt:lpstr>
      <vt:lpstr>PowerPoint 演示文稿</vt:lpstr>
      <vt:lpstr>学习规划</vt:lpstr>
      <vt:lpstr>时间规划</vt:lpstr>
      <vt:lpstr>PowerPoint 演示文稿</vt:lpstr>
      <vt:lpstr>Java学习的笔记</vt:lpstr>
      <vt:lpstr>PowerPoint 演示文稿</vt:lpstr>
      <vt:lpstr>PowerPoint 演示文稿</vt:lpstr>
      <vt:lpstr>PowerPoint 演示文稿</vt:lpstr>
      <vt:lpstr>PowerPoint 演示文稿</vt:lpstr>
      <vt:lpstr>开发进度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湖北工业大学PPT模板3.0</dc:title>
  <dc:creator>李杰</dc:creator>
  <cp:keywords>简约学术风</cp:keywords>
  <dc:description>版权所有 未经授权 禁止商用</dc:description>
  <cp:category>湖工PPT演示团队</cp:category>
  <cp:lastModifiedBy>作恶</cp:lastModifiedBy>
  <cp:revision>298</cp:revision>
  <cp:lastPrinted>2019-04-07T21:47:00Z</cp:lastPrinted>
  <dcterms:created xsi:type="dcterms:W3CDTF">2019-03-13T22:13:00Z</dcterms:created>
  <dcterms:modified xsi:type="dcterms:W3CDTF">2022-08-31T13:39:04Z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